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61" r:id="rId2"/>
    <p:sldId id="257" r:id="rId3"/>
    <p:sldId id="262" r:id="rId4"/>
    <p:sldId id="259" r:id="rId5"/>
    <p:sldId id="260" r:id="rId6"/>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Franklin Gothic Book" panose="020B0503020102020204" pitchFamily="34" charset="0"/>
      <p:regular r:id="rId13"/>
      <p:italic r:id="rId14"/>
    </p:embeddedFont>
    <p:embeddedFont>
      <p:font typeface="Franklin Gothic Demi" panose="020B0703020102020204" pitchFamily="34" charset="0"/>
      <p:regular r:id="rId15"/>
      <p:italic r:id="rId16"/>
    </p:embeddedFont>
    <p:embeddedFont>
      <p:font typeface="Milliard Heavy" panose="02010004040101010103" pitchFamily="50" charset="0"/>
      <p:bold r:id="rId17"/>
      <p:boldItalic r:id="rId18"/>
    </p:embeddedFont>
    <p:embeddedFont>
      <p:font typeface="Poppins Latin Black" panose="00000A00000000000000" pitchFamily="2" charset="0"/>
      <p:bold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1119"/>
    <a:srgbClr val="65C18C"/>
    <a:srgbClr val="916BBF"/>
    <a:srgbClr val="8FAADC"/>
    <a:srgbClr val="64C9CF"/>
    <a:srgbClr val="90AACB"/>
    <a:srgbClr val="1C0C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33" d="100"/>
          <a:sy n="33" d="100"/>
        </p:scale>
        <p:origin x="1284"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theme" Target="theme/theme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885B-2051-419B-BA30-1414EDC4D5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968D7D-B6AA-476B-B8D9-1F1F7DE324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568713-5E8B-4C1F-982F-31126AE2B45D}"/>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5" name="Footer Placeholder 4">
            <a:extLst>
              <a:ext uri="{FF2B5EF4-FFF2-40B4-BE49-F238E27FC236}">
                <a16:creationId xmlns:a16="http://schemas.microsoft.com/office/drawing/2014/main" id="{89958D82-8D22-496B-B85B-7E42D48CC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DC80D-BF05-4E92-BE8A-84B715675BBD}"/>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4245297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4C8793-B8B2-4172-B3F1-2AAC8410A37F}"/>
              </a:ext>
            </a:extLst>
          </p:cNvPr>
          <p:cNvSpPr>
            <a:spLocks noGrp="1"/>
          </p:cNvSpPr>
          <p:nvPr>
            <p:ph type="pic" sz="quarter" idx="13"/>
          </p:nvPr>
        </p:nvSpPr>
        <p:spPr>
          <a:xfrm>
            <a:off x="-3037893" y="-1191854"/>
            <a:ext cx="8671778" cy="9241706"/>
          </a:xfrm>
          <a:custGeom>
            <a:avLst/>
            <a:gdLst>
              <a:gd name="connsiteX0" fmla="*/ 6016935 w 9291435"/>
              <a:gd name="connsiteY0" fmla="*/ 1 h 9902090"/>
              <a:gd name="connsiteX1" fmla="*/ 6469246 w 9291435"/>
              <a:gd name="connsiteY1" fmla="*/ 299898 h 9902090"/>
              <a:gd name="connsiteX2" fmla="*/ 9252562 w 9291435"/>
              <a:gd name="connsiteY2" fmla="*/ 6883768 h 9902090"/>
              <a:gd name="connsiteX3" fmla="*/ 8991538 w 9291435"/>
              <a:gd name="connsiteY3" fmla="*/ 7527112 h 9902090"/>
              <a:gd name="connsiteX4" fmla="*/ 3465533 w 9291435"/>
              <a:gd name="connsiteY4" fmla="*/ 9863218 h 9902090"/>
              <a:gd name="connsiteX5" fmla="*/ 2822189 w 9291435"/>
              <a:gd name="connsiteY5" fmla="*/ 9602194 h 9902090"/>
              <a:gd name="connsiteX6" fmla="*/ 38873 w 9291435"/>
              <a:gd name="connsiteY6" fmla="*/ 3018324 h 9902090"/>
              <a:gd name="connsiteX7" fmla="*/ 299897 w 9291435"/>
              <a:gd name="connsiteY7" fmla="*/ 2374981 h 9902090"/>
              <a:gd name="connsiteX8" fmla="*/ 5825903 w 9291435"/>
              <a:gd name="connsiteY8" fmla="*/ 38874 h 9902090"/>
              <a:gd name="connsiteX9" fmla="*/ 6016935 w 9291435"/>
              <a:gd name="connsiteY9" fmla="*/ 1 h 990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1435" h="9902090">
                <a:moveTo>
                  <a:pt x="6016935" y="1"/>
                </a:moveTo>
                <a:cubicBezTo>
                  <a:pt x="6208251" y="36"/>
                  <a:pt x="6390066" y="112598"/>
                  <a:pt x="6469246" y="299898"/>
                </a:cubicBezTo>
                <a:lnTo>
                  <a:pt x="9252562" y="6883768"/>
                </a:lnTo>
                <a:cubicBezTo>
                  <a:pt x="9358137" y="7133502"/>
                  <a:pt x="9241272" y="7421537"/>
                  <a:pt x="8991538" y="7527112"/>
                </a:cubicBezTo>
                <a:lnTo>
                  <a:pt x="3465533" y="9863218"/>
                </a:lnTo>
                <a:cubicBezTo>
                  <a:pt x="3215798" y="9968792"/>
                  <a:pt x="2927763" y="9851928"/>
                  <a:pt x="2822189" y="9602194"/>
                </a:cubicBezTo>
                <a:lnTo>
                  <a:pt x="38873" y="3018324"/>
                </a:lnTo>
                <a:cubicBezTo>
                  <a:pt x="-66701" y="2768590"/>
                  <a:pt x="50163" y="2480555"/>
                  <a:pt x="299897" y="2374981"/>
                </a:cubicBezTo>
                <a:lnTo>
                  <a:pt x="5825903" y="38874"/>
                </a:lnTo>
                <a:cubicBezTo>
                  <a:pt x="5888336" y="12481"/>
                  <a:pt x="5953164" y="-10"/>
                  <a:pt x="6016935" y="1"/>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3493364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F4DF313-FF7F-4046-A2E2-CC475D65E137}"/>
              </a:ext>
            </a:extLst>
          </p:cNvPr>
          <p:cNvSpPr>
            <a:spLocks noGrp="1"/>
          </p:cNvSpPr>
          <p:nvPr>
            <p:ph type="pic" sz="quarter" idx="13"/>
          </p:nvPr>
        </p:nvSpPr>
        <p:spPr>
          <a:xfrm>
            <a:off x="3629522" y="327698"/>
            <a:ext cx="9319562" cy="9500952"/>
          </a:xfrm>
          <a:custGeom>
            <a:avLst/>
            <a:gdLst>
              <a:gd name="connsiteX0" fmla="*/ 5391323 w 9789154"/>
              <a:gd name="connsiteY0" fmla="*/ 81 h 9979684"/>
              <a:gd name="connsiteX1" fmla="*/ 5802414 w 9789154"/>
              <a:gd name="connsiteY1" fmla="*/ 208823 h 9979684"/>
              <a:gd name="connsiteX2" fmla="*/ 9699935 w 9789154"/>
              <a:gd name="connsiteY2" fmla="*/ 5758511 h 9979684"/>
              <a:gd name="connsiteX3" fmla="*/ 9580332 w 9789154"/>
              <a:gd name="connsiteY3" fmla="*/ 6442411 h 9979684"/>
              <a:gd name="connsiteX4" fmla="*/ 4670642 w 9789154"/>
              <a:gd name="connsiteY4" fmla="*/ 9890465 h 9979684"/>
              <a:gd name="connsiteX5" fmla="*/ 3986742 w 9789154"/>
              <a:gd name="connsiteY5" fmla="*/ 9770862 h 9979684"/>
              <a:gd name="connsiteX6" fmla="*/ 89220 w 9789154"/>
              <a:gd name="connsiteY6" fmla="*/ 4221174 h 9979684"/>
              <a:gd name="connsiteX7" fmla="*/ 208824 w 9789154"/>
              <a:gd name="connsiteY7" fmla="*/ 3537274 h 9979684"/>
              <a:gd name="connsiteX8" fmla="*/ 5118513 w 9789154"/>
              <a:gd name="connsiteY8" fmla="*/ 89220 h 9979684"/>
              <a:gd name="connsiteX9" fmla="*/ 5391323 w 9789154"/>
              <a:gd name="connsiteY9" fmla="*/ 81 h 997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89154" h="9979684">
                <a:moveTo>
                  <a:pt x="5391323" y="81"/>
                </a:moveTo>
                <a:cubicBezTo>
                  <a:pt x="5548894" y="-2773"/>
                  <a:pt x="5705022" y="70148"/>
                  <a:pt x="5802414" y="208823"/>
                </a:cubicBezTo>
                <a:lnTo>
                  <a:pt x="9699935" y="5758511"/>
                </a:lnTo>
                <a:cubicBezTo>
                  <a:pt x="9855761" y="5980392"/>
                  <a:pt x="9802213" y="6286585"/>
                  <a:pt x="9580332" y="6442411"/>
                </a:cubicBezTo>
                <a:lnTo>
                  <a:pt x="4670642" y="9890465"/>
                </a:lnTo>
                <a:cubicBezTo>
                  <a:pt x="4448761" y="10046291"/>
                  <a:pt x="4142568" y="9992743"/>
                  <a:pt x="3986742" y="9770862"/>
                </a:cubicBezTo>
                <a:lnTo>
                  <a:pt x="89220" y="4221174"/>
                </a:lnTo>
                <a:cubicBezTo>
                  <a:pt x="-66606" y="3999293"/>
                  <a:pt x="-13058" y="3693100"/>
                  <a:pt x="208824" y="3537274"/>
                </a:cubicBezTo>
                <a:lnTo>
                  <a:pt x="5118513" y="89220"/>
                </a:lnTo>
                <a:cubicBezTo>
                  <a:pt x="5201719" y="30785"/>
                  <a:pt x="5296781" y="1794"/>
                  <a:pt x="5391323" y="81"/>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1738306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24B262E-0AB0-44A8-8BD7-3BE30705DC65}"/>
              </a:ext>
            </a:extLst>
          </p:cNvPr>
          <p:cNvSpPr>
            <a:spLocks noGrp="1"/>
          </p:cNvSpPr>
          <p:nvPr>
            <p:ph type="pic" sz="quarter" idx="13"/>
          </p:nvPr>
        </p:nvSpPr>
        <p:spPr>
          <a:xfrm>
            <a:off x="1590260" y="1923470"/>
            <a:ext cx="10601740" cy="3763411"/>
          </a:xfrm>
        </p:spPr>
        <p:txBody>
          <a:bodyPr/>
          <a:lstStyle/>
          <a:p>
            <a:endParaRPr lang="en-US"/>
          </a:p>
        </p:txBody>
      </p:sp>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379210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6CDC8E2-7665-4F0B-8F0F-718382F8A4D4}"/>
              </a:ext>
            </a:extLst>
          </p:cNvPr>
          <p:cNvSpPr>
            <a:spLocks noGrp="1"/>
          </p:cNvSpPr>
          <p:nvPr>
            <p:ph type="pic" sz="quarter" idx="13"/>
          </p:nvPr>
        </p:nvSpPr>
        <p:spPr>
          <a:xfrm>
            <a:off x="8302168" y="408403"/>
            <a:ext cx="3489781" cy="2657738"/>
          </a:xfrm>
        </p:spPr>
        <p:txBody>
          <a:bodyPr/>
          <a:lstStyle/>
          <a:p>
            <a:endParaRPr lang="en-US"/>
          </a:p>
        </p:txBody>
      </p:sp>
      <p:sp>
        <p:nvSpPr>
          <p:cNvPr id="9" name="Picture Placeholder 7">
            <a:extLst>
              <a:ext uri="{FF2B5EF4-FFF2-40B4-BE49-F238E27FC236}">
                <a16:creationId xmlns:a16="http://schemas.microsoft.com/office/drawing/2014/main" id="{12AE605C-0AAD-45A6-BFDF-0340DE04F6BE}"/>
              </a:ext>
            </a:extLst>
          </p:cNvPr>
          <p:cNvSpPr>
            <a:spLocks noGrp="1"/>
          </p:cNvSpPr>
          <p:nvPr>
            <p:ph type="pic" sz="quarter" idx="14"/>
          </p:nvPr>
        </p:nvSpPr>
        <p:spPr>
          <a:xfrm>
            <a:off x="8302168" y="3429000"/>
            <a:ext cx="3489781" cy="2703285"/>
          </a:xfrm>
        </p:spPr>
        <p:txBody>
          <a:bodyPr/>
          <a:lstStyle/>
          <a:p>
            <a:endParaRPr lang="en-US"/>
          </a:p>
        </p:txBody>
      </p:sp>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3879987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9526DD1-0935-4CFF-90E0-6F0977DB9774}"/>
              </a:ext>
            </a:extLst>
          </p:cNvPr>
          <p:cNvSpPr>
            <a:spLocks noGrp="1"/>
          </p:cNvSpPr>
          <p:nvPr>
            <p:ph type="pic" sz="quarter" idx="13"/>
          </p:nvPr>
        </p:nvSpPr>
        <p:spPr>
          <a:xfrm>
            <a:off x="2619374" y="0"/>
            <a:ext cx="6800849" cy="2457450"/>
          </a:xfrm>
        </p:spPr>
        <p:txBody>
          <a:bodyPr/>
          <a:lstStyle/>
          <a:p>
            <a:endParaRPr lang="en-US"/>
          </a:p>
        </p:txBody>
      </p:sp>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1660776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185FDEA-7584-4717-BB0F-EB3E45EC5F24}"/>
              </a:ext>
            </a:extLst>
          </p:cNvPr>
          <p:cNvSpPr>
            <a:spLocks noGrp="1"/>
          </p:cNvSpPr>
          <p:nvPr>
            <p:ph type="pic" sz="quarter" idx="13"/>
          </p:nvPr>
        </p:nvSpPr>
        <p:spPr>
          <a:xfrm>
            <a:off x="0" y="2457451"/>
            <a:ext cx="5238750" cy="4400550"/>
          </a:xfrm>
        </p:spPr>
        <p:txBody>
          <a:bodyPr/>
          <a:lstStyle/>
          <a:p>
            <a:endParaRPr lang="en-US"/>
          </a:p>
        </p:txBody>
      </p:sp>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302070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1788AD3F-9559-4D63-B2BB-7FCBEF530A59}"/>
              </a:ext>
            </a:extLst>
          </p:cNvPr>
          <p:cNvSpPr>
            <a:spLocks noGrp="1"/>
          </p:cNvSpPr>
          <p:nvPr>
            <p:ph type="pic" sz="quarter" idx="14"/>
          </p:nvPr>
        </p:nvSpPr>
        <p:spPr>
          <a:xfrm>
            <a:off x="7054658" y="3600450"/>
            <a:ext cx="3003742" cy="2387918"/>
          </a:xfrm>
        </p:spPr>
        <p:txBody>
          <a:bodyPr/>
          <a:lstStyle/>
          <a:p>
            <a:endParaRPr lang="en-US"/>
          </a:p>
        </p:txBody>
      </p:sp>
      <p:sp>
        <p:nvSpPr>
          <p:cNvPr id="8" name="Picture Placeholder 7">
            <a:extLst>
              <a:ext uri="{FF2B5EF4-FFF2-40B4-BE49-F238E27FC236}">
                <a16:creationId xmlns:a16="http://schemas.microsoft.com/office/drawing/2014/main" id="{96D8DAE8-0511-431F-B184-1A66B2A233AC}"/>
              </a:ext>
            </a:extLst>
          </p:cNvPr>
          <p:cNvSpPr>
            <a:spLocks noGrp="1"/>
          </p:cNvSpPr>
          <p:nvPr>
            <p:ph type="pic" sz="quarter" idx="13"/>
          </p:nvPr>
        </p:nvSpPr>
        <p:spPr>
          <a:xfrm>
            <a:off x="2057400" y="0"/>
            <a:ext cx="10134600" cy="2838450"/>
          </a:xfrm>
        </p:spPr>
        <p:txBody>
          <a:bodyPr/>
          <a:lstStyle/>
          <a:p>
            <a:endParaRPr lang="en-US"/>
          </a:p>
        </p:txBody>
      </p:sp>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3161269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94D3-09BF-4A37-A0AC-847430FBE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F2E2E3-028F-493E-B175-53FC58613C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FCF29-A8A2-4B6D-A831-2E5307B3D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736D8-F246-485D-83E5-1DBAFC0AE3DE}"/>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6" name="Footer Placeholder 5">
            <a:extLst>
              <a:ext uri="{FF2B5EF4-FFF2-40B4-BE49-F238E27FC236}">
                <a16:creationId xmlns:a16="http://schemas.microsoft.com/office/drawing/2014/main" id="{FBA61EC5-9EDA-4EED-A7A7-A043E239B3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1306E7-B3DE-468F-B033-C225168CED40}"/>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2499927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4FA2-3107-418F-BE01-1A0719388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62055F-6079-4AF1-A3DB-C6473D21E0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710376-C201-40FA-B5AF-2091442EF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FB60D8-D383-4DB3-AB65-A93C409EAA5B}"/>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6" name="Footer Placeholder 5">
            <a:extLst>
              <a:ext uri="{FF2B5EF4-FFF2-40B4-BE49-F238E27FC236}">
                <a16:creationId xmlns:a16="http://schemas.microsoft.com/office/drawing/2014/main" id="{27F52BDE-6087-436B-9345-0860A01FC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20992-CCAB-4F85-876B-A4A1296AF298}"/>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881164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0756-3B9E-464A-B460-31CC37D10A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31511D-EE20-4A2E-9077-9C0FB4D07C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8E7F4-9C0B-4E99-9683-0C03EAEE6153}"/>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5" name="Footer Placeholder 4">
            <a:extLst>
              <a:ext uri="{FF2B5EF4-FFF2-40B4-BE49-F238E27FC236}">
                <a16:creationId xmlns:a16="http://schemas.microsoft.com/office/drawing/2014/main" id="{96A36689-2BCE-4650-AA06-FF6F980AB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9ED20A-A65A-413E-A50A-0E72162F37EE}"/>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404164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FB32-B567-44F3-8E03-319B6300E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25BE96-3B8F-43D0-B34D-6A5AB45DE2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94182-1D31-49E4-BADB-6D7589467437}"/>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5" name="Footer Placeholder 4">
            <a:extLst>
              <a:ext uri="{FF2B5EF4-FFF2-40B4-BE49-F238E27FC236}">
                <a16:creationId xmlns:a16="http://schemas.microsoft.com/office/drawing/2014/main" id="{F126DDF1-3F67-4005-AB4D-F9FC2601B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79A7A-80F5-440B-9E6B-677AED9D5870}"/>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4219763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032A6-5B7B-48D0-97E1-A5C8783FA6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1CFF83-2336-48E0-9C82-06AB46A8A4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F0C45-113F-4FB0-A64E-AA7A17C38A19}"/>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5" name="Footer Placeholder 4">
            <a:extLst>
              <a:ext uri="{FF2B5EF4-FFF2-40B4-BE49-F238E27FC236}">
                <a16:creationId xmlns:a16="http://schemas.microsoft.com/office/drawing/2014/main" id="{3AF19D3F-27EE-4DF9-BD62-8AD3D3CC8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A0216-66FD-4DC6-969D-DB4F40819075}"/>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1734986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7183-230D-4BAA-B4A6-70836419B1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FC1144-F233-4CBC-8F76-F9B3827A77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FB452E-FC0B-49F5-BD48-D783AA12836F}"/>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5" name="Footer Placeholder 4">
            <a:extLst>
              <a:ext uri="{FF2B5EF4-FFF2-40B4-BE49-F238E27FC236}">
                <a16:creationId xmlns:a16="http://schemas.microsoft.com/office/drawing/2014/main" id="{B1112E49-2C12-4903-BAC4-001884CF8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68E2E-1698-40A4-A4A6-E8C67FE37F2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312739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00695-711E-4F94-A3C4-2562F8F5C6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137157-0F02-4121-B226-0412AA5FAF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15A998-448F-457A-88AC-CB461E6B7C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0E520F-5E24-40A3-9088-9FF61695479E}"/>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6" name="Footer Placeholder 5">
            <a:extLst>
              <a:ext uri="{FF2B5EF4-FFF2-40B4-BE49-F238E27FC236}">
                <a16:creationId xmlns:a16="http://schemas.microsoft.com/office/drawing/2014/main" id="{9C375E06-DBC2-48E8-8AC9-C82D40390C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4FB6EE-0004-49A6-A612-833AF463B41C}"/>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1270517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34B55-404D-4517-8A45-5D9B9FA07A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A70219-35E1-4711-A2F9-BA7AE56A5C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2399DD-4ABA-4FE8-B1E2-38A2134E34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444FF1-C56B-4C43-91DC-5A9B991FFA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4B00A8-5836-4CA0-A409-FE307ABEFE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FB9959-A832-4B93-B179-F9B22E4516C1}"/>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8" name="Footer Placeholder 7">
            <a:extLst>
              <a:ext uri="{FF2B5EF4-FFF2-40B4-BE49-F238E27FC236}">
                <a16:creationId xmlns:a16="http://schemas.microsoft.com/office/drawing/2014/main" id="{9508CA78-51DE-49CE-9C92-0F3AC40B21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C566A7-408B-4C1D-B8B4-4CF1B1C55699}"/>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56772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FA7C-11B7-44CE-86E3-360108D135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817C5C-0C4C-4020-BDD9-3568D29CA50B}"/>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4" name="Footer Placeholder 3">
            <a:extLst>
              <a:ext uri="{FF2B5EF4-FFF2-40B4-BE49-F238E27FC236}">
                <a16:creationId xmlns:a16="http://schemas.microsoft.com/office/drawing/2014/main" id="{7B329C45-5A47-4CF7-96E6-7883852E0A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3DF344-C7BA-432D-8BB1-2A36AD45075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2608878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212286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8150775-E613-4F82-8313-B7422D84D30D}"/>
              </a:ext>
            </a:extLst>
          </p:cNvPr>
          <p:cNvSpPr>
            <a:spLocks noGrp="1"/>
          </p:cNvSpPr>
          <p:nvPr>
            <p:ph type="pic" sz="quarter" idx="13"/>
          </p:nvPr>
        </p:nvSpPr>
        <p:spPr>
          <a:xfrm>
            <a:off x="-1304698" y="-3571093"/>
            <a:ext cx="8560904" cy="7668494"/>
          </a:xfrm>
          <a:custGeom>
            <a:avLst/>
            <a:gdLst>
              <a:gd name="connsiteX0" fmla="*/ 2332421 w 9217314"/>
              <a:gd name="connsiteY0" fmla="*/ 132 h 8256479"/>
              <a:gd name="connsiteX1" fmla="*/ 2499577 w 9217314"/>
              <a:gd name="connsiteY1" fmla="*/ 29873 h 8256479"/>
              <a:gd name="connsiteX2" fmla="*/ 8946364 w 9217314"/>
              <a:gd name="connsiteY2" fmla="*/ 2569670 h 8256479"/>
              <a:gd name="connsiteX3" fmla="*/ 9187443 w 9217314"/>
              <a:gd name="connsiteY3" fmla="*/ 3124183 h 8256479"/>
              <a:gd name="connsiteX4" fmla="*/ 7272251 w 9217314"/>
              <a:gd name="connsiteY4" fmla="*/ 7985529 h 8256479"/>
              <a:gd name="connsiteX5" fmla="*/ 6717739 w 9217314"/>
              <a:gd name="connsiteY5" fmla="*/ 8226608 h 8256479"/>
              <a:gd name="connsiteX6" fmla="*/ 270951 w 9217314"/>
              <a:gd name="connsiteY6" fmla="*/ 5686810 h 8256479"/>
              <a:gd name="connsiteX7" fmla="*/ 29873 w 9217314"/>
              <a:gd name="connsiteY7" fmla="*/ 5132298 h 8256479"/>
              <a:gd name="connsiteX8" fmla="*/ 1945064 w 9217314"/>
              <a:gd name="connsiteY8" fmla="*/ 270952 h 8256479"/>
              <a:gd name="connsiteX9" fmla="*/ 2332421 w 9217314"/>
              <a:gd name="connsiteY9" fmla="*/ 132 h 825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17314" h="8256479">
                <a:moveTo>
                  <a:pt x="2332421" y="132"/>
                </a:moveTo>
                <a:cubicBezTo>
                  <a:pt x="2387943" y="-1248"/>
                  <a:pt x="2444653" y="8235"/>
                  <a:pt x="2499577" y="29873"/>
                </a:cubicBezTo>
                <a:lnTo>
                  <a:pt x="8946364" y="2569670"/>
                </a:lnTo>
                <a:cubicBezTo>
                  <a:pt x="9166061" y="2656222"/>
                  <a:pt x="9273995" y="2904486"/>
                  <a:pt x="9187443" y="3124183"/>
                </a:cubicBezTo>
                <a:lnTo>
                  <a:pt x="7272251" y="7985529"/>
                </a:lnTo>
                <a:cubicBezTo>
                  <a:pt x="7185699" y="8205225"/>
                  <a:pt x="6937435" y="8313160"/>
                  <a:pt x="6717739" y="8226608"/>
                </a:cubicBezTo>
                <a:lnTo>
                  <a:pt x="270951" y="5686810"/>
                </a:lnTo>
                <a:cubicBezTo>
                  <a:pt x="51255" y="5600258"/>
                  <a:pt x="-56680" y="5351994"/>
                  <a:pt x="29873" y="5132298"/>
                </a:cubicBezTo>
                <a:lnTo>
                  <a:pt x="1945064" y="270952"/>
                </a:lnTo>
                <a:cubicBezTo>
                  <a:pt x="2009978" y="106179"/>
                  <a:pt x="2165855" y="4273"/>
                  <a:pt x="2332421" y="132"/>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961693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88BD331-02F0-4CC3-824C-4EEA6E746B20}"/>
              </a:ext>
            </a:extLst>
          </p:cNvPr>
          <p:cNvSpPr>
            <a:spLocks noGrp="1"/>
          </p:cNvSpPr>
          <p:nvPr>
            <p:ph type="pic" sz="quarter" idx="13"/>
          </p:nvPr>
        </p:nvSpPr>
        <p:spPr>
          <a:xfrm>
            <a:off x="4475449" y="1946787"/>
            <a:ext cx="9545470" cy="9564346"/>
          </a:xfrm>
          <a:custGeom>
            <a:avLst/>
            <a:gdLst>
              <a:gd name="connsiteX0" fmla="*/ 5724125 w 10183181"/>
              <a:gd name="connsiteY0" fmla="*/ 14 h 10203320"/>
              <a:gd name="connsiteX1" fmla="*/ 6049729 w 10183181"/>
              <a:gd name="connsiteY1" fmla="*/ 132029 h 10203320"/>
              <a:gd name="connsiteX2" fmla="*/ 10046281 w 10183181"/>
              <a:gd name="connsiteY2" fmla="*/ 4069035 h 10203320"/>
              <a:gd name="connsiteX3" fmla="*/ 10051154 w 10183181"/>
              <a:gd name="connsiteY3" fmla="*/ 4718224 h 10203320"/>
              <a:gd name="connsiteX4" fmla="*/ 4782642 w 10183181"/>
              <a:gd name="connsiteY4" fmla="*/ 10066420 h 10203320"/>
              <a:gd name="connsiteX5" fmla="*/ 4133453 w 10183181"/>
              <a:gd name="connsiteY5" fmla="*/ 10071293 h 10203320"/>
              <a:gd name="connsiteX6" fmla="*/ 136901 w 10183181"/>
              <a:gd name="connsiteY6" fmla="*/ 6134288 h 10203320"/>
              <a:gd name="connsiteX7" fmla="*/ 132029 w 10183181"/>
              <a:gd name="connsiteY7" fmla="*/ 5485099 h 10203320"/>
              <a:gd name="connsiteX8" fmla="*/ 5400540 w 10183181"/>
              <a:gd name="connsiteY8" fmla="*/ 136902 h 10203320"/>
              <a:gd name="connsiteX9" fmla="*/ 5724125 w 10183181"/>
              <a:gd name="connsiteY9" fmla="*/ 14 h 1020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3181" h="10203320">
                <a:moveTo>
                  <a:pt x="5724125" y="14"/>
                </a:moveTo>
                <a:cubicBezTo>
                  <a:pt x="5841605" y="-868"/>
                  <a:pt x="5959422" y="43068"/>
                  <a:pt x="6049729" y="132029"/>
                </a:cubicBezTo>
                <a:lnTo>
                  <a:pt x="10046281" y="4069035"/>
                </a:lnTo>
                <a:cubicBezTo>
                  <a:pt x="10226895" y="4246958"/>
                  <a:pt x="10229076" y="4537610"/>
                  <a:pt x="10051154" y="4718224"/>
                </a:cubicBezTo>
                <a:lnTo>
                  <a:pt x="4782642" y="10066420"/>
                </a:lnTo>
                <a:cubicBezTo>
                  <a:pt x="4604719" y="10247034"/>
                  <a:pt x="4314067" y="10249216"/>
                  <a:pt x="4133453" y="10071293"/>
                </a:cubicBezTo>
                <a:lnTo>
                  <a:pt x="136901" y="6134288"/>
                </a:lnTo>
                <a:cubicBezTo>
                  <a:pt x="-43713" y="5956365"/>
                  <a:pt x="-45894" y="5665713"/>
                  <a:pt x="132029" y="5485099"/>
                </a:cubicBezTo>
                <a:lnTo>
                  <a:pt x="5400540" y="136902"/>
                </a:lnTo>
                <a:cubicBezTo>
                  <a:pt x="5489501" y="46595"/>
                  <a:pt x="5606645" y="896"/>
                  <a:pt x="5724125" y="14"/>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AA07E827-968F-4227-97E8-A08384C0F080}"/>
              </a:ext>
            </a:extLst>
          </p:cNvPr>
          <p:cNvSpPr>
            <a:spLocks noGrp="1"/>
          </p:cNvSpPr>
          <p:nvPr>
            <p:ph type="dt" sz="half" idx="10"/>
          </p:nvPr>
        </p:nvSpPr>
        <p:spPr/>
        <p:txBody>
          <a:bodyPr/>
          <a:lstStyle/>
          <a:p>
            <a:fld id="{B31A5B6A-0B1F-4993-8F7C-6BAE65B858A3}" type="datetimeFigureOut">
              <a:rPr lang="en-US" smtClean="0"/>
              <a:t>2/20/2022</a:t>
            </a:fld>
            <a:endParaRPr lang="en-US"/>
          </a:p>
        </p:txBody>
      </p:sp>
      <p:sp>
        <p:nvSpPr>
          <p:cNvPr id="3" name="Footer Placeholder 2">
            <a:extLst>
              <a:ext uri="{FF2B5EF4-FFF2-40B4-BE49-F238E27FC236}">
                <a16:creationId xmlns:a16="http://schemas.microsoft.com/office/drawing/2014/main" id="{C7679876-65FB-4A0D-B3A2-18740ECB2E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C1455-5280-4249-A34F-1E6BEB2A1606}"/>
              </a:ext>
            </a:extLst>
          </p:cNvPr>
          <p:cNvSpPr>
            <a:spLocks noGrp="1"/>
          </p:cNvSpPr>
          <p:nvPr>
            <p:ph type="sldNum" sz="quarter" idx="12"/>
          </p:nvPr>
        </p:nvSpPr>
        <p:spPr/>
        <p:txBody>
          <a:bodyPr/>
          <a:lstStyle/>
          <a:p>
            <a:fld id="{8E646294-8035-4750-BE97-D42AAAE47E76}" type="slidenum">
              <a:rPr lang="en-US" smtClean="0"/>
              <a:t>‹#›</a:t>
            </a:fld>
            <a:endParaRPr lang="en-US"/>
          </a:p>
        </p:txBody>
      </p:sp>
    </p:spTree>
    <p:extLst>
      <p:ext uri="{BB962C8B-B14F-4D97-AF65-F5344CB8AC3E}">
        <p14:creationId xmlns:p14="http://schemas.microsoft.com/office/powerpoint/2010/main" val="343392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0C5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F744C-0ABF-473A-B463-035E1A1C1E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173FDB-FF28-44B8-845A-FDB8334B5A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733ED-5545-43F8-A9FE-6AA16CF30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1A5B6A-0B1F-4993-8F7C-6BAE65B858A3}" type="datetimeFigureOut">
              <a:rPr lang="en-US" smtClean="0"/>
              <a:t>2/20/2022</a:t>
            </a:fld>
            <a:endParaRPr lang="en-US"/>
          </a:p>
        </p:txBody>
      </p:sp>
      <p:sp>
        <p:nvSpPr>
          <p:cNvPr id="5" name="Footer Placeholder 4">
            <a:extLst>
              <a:ext uri="{FF2B5EF4-FFF2-40B4-BE49-F238E27FC236}">
                <a16:creationId xmlns:a16="http://schemas.microsoft.com/office/drawing/2014/main" id="{197486B7-B6A9-4576-9033-6AA808359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8F84ED-DB53-48F7-8375-9D8207D39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646294-8035-4750-BE97-D42AAAE47E76}" type="slidenum">
              <a:rPr lang="en-US" smtClean="0"/>
              <a:t>‹#›</a:t>
            </a:fld>
            <a:endParaRPr lang="en-US"/>
          </a:p>
        </p:txBody>
      </p:sp>
    </p:spTree>
    <p:extLst>
      <p:ext uri="{BB962C8B-B14F-4D97-AF65-F5344CB8AC3E}">
        <p14:creationId xmlns:p14="http://schemas.microsoft.com/office/powerpoint/2010/main" val="4091120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0" r:id="rId8"/>
    <p:sldLayoutId id="2147483679" r:id="rId9"/>
    <p:sldLayoutId id="2147483678" r:id="rId10"/>
    <p:sldLayoutId id="214748367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0.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8842ABF-0E7B-41FC-A3AD-B3FD8C049240}"/>
              </a:ext>
            </a:extLst>
          </p:cNvPr>
          <p:cNvSpPr/>
          <p:nvPr/>
        </p:nvSpPr>
        <p:spPr>
          <a:xfrm rot="19495188">
            <a:off x="4798618" y="1196459"/>
            <a:ext cx="6981371" cy="7763431"/>
          </a:xfrm>
          <a:prstGeom prst="roundRect">
            <a:avLst>
              <a:gd name="adj" fmla="val 703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C8BDB0A-7293-4AA5-ADC9-9EEB7A8E59DF}"/>
              </a:ext>
            </a:extLst>
          </p:cNvPr>
          <p:cNvSpPr txBox="1"/>
          <p:nvPr/>
        </p:nvSpPr>
        <p:spPr>
          <a:xfrm>
            <a:off x="940513" y="401878"/>
            <a:ext cx="6107987"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Franklin Gothic Demi" panose="020B0703020102020204" pitchFamily="34" charset="0"/>
              </a:rPr>
              <a:t>TECHNOLOGY IN OUR LIFE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C000"/>
                </a:solidFill>
                <a:effectLst/>
                <a:uLnTx/>
                <a:uFillTx/>
                <a:latin typeface="Franklin Gothic Demi" panose="020B0703020102020204" pitchFamily="34" charset="0"/>
              </a:rPr>
              <a:t>TODAY</a:t>
            </a:r>
            <a:r>
              <a:rPr kumimoji="0" lang="en-US" sz="6000" b="1" i="0" u="none" strike="noStrike" kern="1200" cap="none" spc="0" normalizeH="0" baseline="0" noProof="0" dirty="0">
                <a:ln>
                  <a:noFill/>
                </a:ln>
                <a:solidFill>
                  <a:schemeClr val="bg1"/>
                </a:solidFill>
                <a:effectLst/>
                <a:uLnTx/>
                <a:uFillTx/>
                <a:latin typeface="Franklin Gothic Demi" panose="020B0703020102020204" pitchFamily="34" charset="0"/>
              </a:rPr>
              <a:t> </a:t>
            </a:r>
          </a:p>
        </p:txBody>
      </p:sp>
      <p:sp>
        <p:nvSpPr>
          <p:cNvPr id="7" name="TextBox 6">
            <a:extLst>
              <a:ext uri="{FF2B5EF4-FFF2-40B4-BE49-F238E27FC236}">
                <a16:creationId xmlns:a16="http://schemas.microsoft.com/office/drawing/2014/main" id="{80D1A770-F5D0-416B-88EC-B81AD19D4715}"/>
              </a:ext>
            </a:extLst>
          </p:cNvPr>
          <p:cNvSpPr txBox="1"/>
          <p:nvPr/>
        </p:nvSpPr>
        <p:spPr>
          <a:xfrm>
            <a:off x="940513" y="4878119"/>
            <a:ext cx="51554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bg1">
                    <a:lumMod val="50000"/>
                  </a:schemeClr>
                </a:solidFill>
                <a:effectLst/>
                <a:uLnTx/>
                <a:uFillTx/>
                <a:latin typeface="Franklin Gothic Book" panose="020B0503020102020204" pitchFamily="34" charset="0"/>
              </a:rPr>
              <a:t>Insert your subtitle here</a:t>
            </a:r>
          </a:p>
        </p:txBody>
      </p:sp>
      <p:sp>
        <p:nvSpPr>
          <p:cNvPr id="8" name="TextBox 7">
            <a:extLst>
              <a:ext uri="{FF2B5EF4-FFF2-40B4-BE49-F238E27FC236}">
                <a16:creationId xmlns:a16="http://schemas.microsoft.com/office/drawing/2014/main" id="{06A0C2D5-4EA5-4DC9-ACF5-6F24B79B3367}"/>
              </a:ext>
            </a:extLst>
          </p:cNvPr>
          <p:cNvSpPr txBox="1"/>
          <p:nvPr/>
        </p:nvSpPr>
        <p:spPr>
          <a:xfrm>
            <a:off x="940513" y="5956536"/>
            <a:ext cx="3507114" cy="338554"/>
          </a:xfrm>
          <a:prstGeom prst="rect">
            <a:avLst/>
          </a:prstGeom>
          <a:noFill/>
        </p:spPr>
        <p:txBody>
          <a:bodyPr wrap="square" rtlCol="0">
            <a:spAutoFit/>
          </a:bodyPr>
          <a:lstStyle/>
          <a:p>
            <a:pPr algn="just"/>
            <a:r>
              <a:rPr lang="en-US" sz="1600" dirty="0">
                <a:solidFill>
                  <a:schemeClr val="bg1"/>
                </a:solidFill>
                <a:latin typeface="Franklin Gothic Book" panose="020B0503020102020204" pitchFamily="34" charset="0"/>
              </a:rPr>
              <a:t>By: name  last name</a:t>
            </a:r>
          </a:p>
        </p:txBody>
      </p:sp>
      <p:pic>
        <p:nvPicPr>
          <p:cNvPr id="13" name="Picture Placeholder 12">
            <a:extLst>
              <a:ext uri="{FF2B5EF4-FFF2-40B4-BE49-F238E27FC236}">
                <a16:creationId xmlns:a16="http://schemas.microsoft.com/office/drawing/2014/main" id="{23EC4A6E-C813-4141-B690-511CE414073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r="-7799"/>
          <a:stretch/>
        </p:blipFill>
        <p:spPr>
          <a:xfrm>
            <a:off x="3629522" y="327698"/>
            <a:ext cx="9319562" cy="9500952"/>
          </a:xfrm>
        </p:spPr>
      </p:pic>
      <p:sp>
        <p:nvSpPr>
          <p:cNvPr id="14" name="TextBox 13">
            <a:extLst>
              <a:ext uri="{FF2B5EF4-FFF2-40B4-BE49-F238E27FC236}">
                <a16:creationId xmlns:a16="http://schemas.microsoft.com/office/drawing/2014/main" id="{E0E0AB3A-479E-4D3F-8927-067764343AF5}"/>
              </a:ext>
            </a:extLst>
          </p:cNvPr>
          <p:cNvSpPr txBox="1"/>
          <p:nvPr/>
        </p:nvSpPr>
        <p:spPr>
          <a:xfrm>
            <a:off x="11251487" y="259118"/>
            <a:ext cx="940512"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logo</a:t>
            </a:r>
          </a:p>
        </p:txBody>
      </p:sp>
    </p:spTree>
    <p:extLst>
      <p:ext uri="{BB962C8B-B14F-4D97-AF65-F5344CB8AC3E}">
        <p14:creationId xmlns:p14="http://schemas.microsoft.com/office/powerpoint/2010/main" val="4061311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up)">
                                      <p:cBhvr>
                                        <p:cTn id="12" dur="500"/>
                                        <p:tgtEl>
                                          <p:spTgt spid="13"/>
                                        </p:tgtEl>
                                      </p:cBhvr>
                                    </p:animEffect>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900" decel="100000" fill="hold"/>
                                        <p:tgtEl>
                                          <p:spTgt spid="6"/>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900" decel="100000" fill="hold"/>
                                        <p:tgtEl>
                                          <p:spTgt spid="7"/>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p:stCondLst>
                                    <p:cond delay="5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900" decel="100000" fill="hold"/>
                                        <p:tgtEl>
                                          <p:spTgt spid="8"/>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09255F-D0DB-4AFC-BD2A-2200DB4A10B7}"/>
              </a:ext>
            </a:extLst>
          </p:cNvPr>
          <p:cNvSpPr/>
          <p:nvPr/>
        </p:nvSpPr>
        <p:spPr>
          <a:xfrm rot="20225034">
            <a:off x="-2192691" y="-635940"/>
            <a:ext cx="6981371" cy="8129880"/>
          </a:xfrm>
          <a:prstGeom prst="roundRect">
            <a:avLst>
              <a:gd name="adj" fmla="val 703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39B5922-769B-4580-A6A6-C4AF4BCB4316}"/>
              </a:ext>
            </a:extLst>
          </p:cNvPr>
          <p:cNvSpPr txBox="1"/>
          <p:nvPr/>
        </p:nvSpPr>
        <p:spPr>
          <a:xfrm>
            <a:off x="6096000" y="1068628"/>
            <a:ext cx="5155487"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Franklin Gothic Demi" panose="020B0703020102020204" pitchFamily="34" charset="0"/>
              </a:rPr>
              <a:t>INSERT YOUR TITLE HERE</a:t>
            </a:r>
          </a:p>
        </p:txBody>
      </p:sp>
      <p:sp>
        <p:nvSpPr>
          <p:cNvPr id="5" name="TextBox 4">
            <a:extLst>
              <a:ext uri="{FF2B5EF4-FFF2-40B4-BE49-F238E27FC236}">
                <a16:creationId xmlns:a16="http://schemas.microsoft.com/office/drawing/2014/main" id="{A610DF09-6B79-4864-A07C-B5E5C7840428}"/>
              </a:ext>
            </a:extLst>
          </p:cNvPr>
          <p:cNvSpPr txBox="1"/>
          <p:nvPr/>
        </p:nvSpPr>
        <p:spPr>
          <a:xfrm>
            <a:off x="6096000" y="3215466"/>
            <a:ext cx="5467350" cy="1077218"/>
          </a:xfrm>
          <a:prstGeom prst="rect">
            <a:avLst/>
          </a:prstGeom>
          <a:noFill/>
        </p:spPr>
        <p:txBody>
          <a:bodyPr wrap="square" rtlCol="0">
            <a:spAutoFit/>
          </a:bodyPr>
          <a:lstStyle/>
          <a:p>
            <a:r>
              <a:rPr lang="en-US" sz="1600" dirty="0">
                <a:solidFill>
                  <a:schemeClr val="bg1"/>
                </a:solidFill>
                <a:latin typeface="Franklin Gothic Book" panose="020B0503020102020204" pitchFamily="34" charset="0"/>
              </a:rPr>
              <a:t>Over the years, technology has revolutionized our world and daily lives. Additionally, technology for seniors has created amazing tools and resources, putting useful information at our fingertips.</a:t>
            </a:r>
          </a:p>
        </p:txBody>
      </p:sp>
      <p:sp>
        <p:nvSpPr>
          <p:cNvPr id="6" name="TextBox 5">
            <a:extLst>
              <a:ext uri="{FF2B5EF4-FFF2-40B4-BE49-F238E27FC236}">
                <a16:creationId xmlns:a16="http://schemas.microsoft.com/office/drawing/2014/main" id="{36B399B8-121E-4A94-A347-D78C89D3C16D}"/>
              </a:ext>
            </a:extLst>
          </p:cNvPr>
          <p:cNvSpPr txBox="1"/>
          <p:nvPr/>
        </p:nvSpPr>
        <p:spPr>
          <a:xfrm>
            <a:off x="6096000" y="2570595"/>
            <a:ext cx="51554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bg1">
                    <a:lumMod val="50000"/>
                  </a:schemeClr>
                </a:solidFill>
                <a:effectLst/>
                <a:uLnTx/>
                <a:uFillTx/>
                <a:latin typeface="Franklin Gothic Book" panose="020B0503020102020204" pitchFamily="34" charset="0"/>
              </a:rPr>
              <a:t>Insert your subtitle here</a:t>
            </a:r>
          </a:p>
        </p:txBody>
      </p:sp>
      <p:pic>
        <p:nvPicPr>
          <p:cNvPr id="9" name="Picture Placeholder 8">
            <a:extLst>
              <a:ext uri="{FF2B5EF4-FFF2-40B4-BE49-F238E27FC236}">
                <a16:creationId xmlns:a16="http://schemas.microsoft.com/office/drawing/2014/main" id="{D3A97A4D-C9BB-4652-88DD-9F9FBA916715}"/>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10" name="TextBox 9">
            <a:extLst>
              <a:ext uri="{FF2B5EF4-FFF2-40B4-BE49-F238E27FC236}">
                <a16:creationId xmlns:a16="http://schemas.microsoft.com/office/drawing/2014/main" id="{7585EC32-2094-48B3-9F54-2B700725DCC1}"/>
              </a:ext>
            </a:extLst>
          </p:cNvPr>
          <p:cNvSpPr txBox="1"/>
          <p:nvPr/>
        </p:nvSpPr>
        <p:spPr>
          <a:xfrm>
            <a:off x="11251487" y="259118"/>
            <a:ext cx="940512"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logo</a:t>
            </a:r>
          </a:p>
        </p:txBody>
      </p:sp>
      <p:sp>
        <p:nvSpPr>
          <p:cNvPr id="11" name="Slide Number Placeholder 5">
            <a:extLst>
              <a:ext uri="{FF2B5EF4-FFF2-40B4-BE49-F238E27FC236}">
                <a16:creationId xmlns:a16="http://schemas.microsoft.com/office/drawing/2014/main" id="{4E9C2DE2-FE66-477B-A4ED-88F05E3CDE27}"/>
              </a:ext>
            </a:extLst>
          </p:cNvPr>
          <p:cNvSpPr txBox="1">
            <a:spLocks/>
          </p:cNvSpPr>
          <p:nvPr/>
        </p:nvSpPr>
        <p:spPr>
          <a:xfrm>
            <a:off x="11636018" y="6196438"/>
            <a:ext cx="555982"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8086BFE9-BF7D-4B7C-96FC-CA88959BDAC8}" type="slidenum">
              <a:rPr lang="en-US" sz="1600" smtClean="0">
                <a:solidFill>
                  <a:srgbClr val="FFC000"/>
                </a:solidFill>
                <a:latin typeface="Milliard Heavy" panose="02010004040101010103" pitchFamily="50" charset="0"/>
              </a:rPr>
              <a:pPr algn="l"/>
              <a:t>2</a:t>
            </a:fld>
            <a:endParaRPr lang="en-US" sz="1600" dirty="0">
              <a:solidFill>
                <a:srgbClr val="FFC000"/>
              </a:solidFill>
              <a:latin typeface="Milliard Heavy" panose="02010004040101010103" pitchFamily="50" charset="0"/>
            </a:endParaRPr>
          </a:p>
        </p:txBody>
      </p:sp>
      <p:pic>
        <p:nvPicPr>
          <p:cNvPr id="12" name="Graphic 11" descr="Cloud Computing">
            <a:extLst>
              <a:ext uri="{FF2B5EF4-FFF2-40B4-BE49-F238E27FC236}">
                <a16:creationId xmlns:a16="http://schemas.microsoft.com/office/drawing/2014/main" id="{5FC4AA1C-B110-4E4A-906F-F3F07DCEEAA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27487" y="4496138"/>
            <a:ext cx="1524000" cy="1524000"/>
          </a:xfrm>
          <a:prstGeom prst="rect">
            <a:avLst/>
          </a:prstGeom>
        </p:spPr>
      </p:pic>
    </p:spTree>
    <p:extLst>
      <p:ext uri="{BB962C8B-B14F-4D97-AF65-F5344CB8AC3E}">
        <p14:creationId xmlns:p14="http://schemas.microsoft.com/office/powerpoint/2010/main" val="2505506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900" decel="100000" fill="hold"/>
                                        <p:tgtEl>
                                          <p:spTgt spid="5"/>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2" presetClass="entr" presetSubtype="4"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09255F-D0DB-4AFC-BD2A-2200DB4A10B7}"/>
              </a:ext>
            </a:extLst>
          </p:cNvPr>
          <p:cNvSpPr/>
          <p:nvPr/>
        </p:nvSpPr>
        <p:spPr>
          <a:xfrm rot="527854">
            <a:off x="-775720" y="-1155269"/>
            <a:ext cx="8097515" cy="3999745"/>
          </a:xfrm>
          <a:prstGeom prst="roundRect">
            <a:avLst>
              <a:gd name="adj" fmla="val 703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39B5922-769B-4580-A6A6-C4AF4BCB4316}"/>
              </a:ext>
            </a:extLst>
          </p:cNvPr>
          <p:cNvSpPr txBox="1"/>
          <p:nvPr/>
        </p:nvSpPr>
        <p:spPr>
          <a:xfrm>
            <a:off x="906378" y="241311"/>
            <a:ext cx="577921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effectLst/>
                <a:uLnTx/>
                <a:uFillTx/>
                <a:latin typeface="Franklin Gothic Demi" panose="020B0703020102020204" pitchFamily="34" charset="0"/>
              </a:rPr>
              <a:t>INSERT YOUR TITLE HERE</a:t>
            </a:r>
          </a:p>
        </p:txBody>
      </p:sp>
      <p:sp>
        <p:nvSpPr>
          <p:cNvPr id="6" name="TextBox 5">
            <a:extLst>
              <a:ext uri="{FF2B5EF4-FFF2-40B4-BE49-F238E27FC236}">
                <a16:creationId xmlns:a16="http://schemas.microsoft.com/office/drawing/2014/main" id="{36B399B8-121E-4A94-A347-D78C89D3C16D}"/>
              </a:ext>
            </a:extLst>
          </p:cNvPr>
          <p:cNvSpPr txBox="1"/>
          <p:nvPr/>
        </p:nvSpPr>
        <p:spPr>
          <a:xfrm>
            <a:off x="906378" y="1867216"/>
            <a:ext cx="51554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Franklin Gothic Book" panose="020B0503020102020204" pitchFamily="34" charset="0"/>
              </a:rPr>
              <a:t>Insert your subtitle here</a:t>
            </a:r>
          </a:p>
        </p:txBody>
      </p:sp>
      <p:pic>
        <p:nvPicPr>
          <p:cNvPr id="37" name="Graphic 36" descr="Virtual Reality headset">
            <a:extLst>
              <a:ext uri="{FF2B5EF4-FFF2-40B4-BE49-F238E27FC236}">
                <a16:creationId xmlns:a16="http://schemas.microsoft.com/office/drawing/2014/main" id="{1035B7D9-B2E1-403F-855B-1F967E63B9A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42042" y="3782318"/>
            <a:ext cx="914400" cy="914400"/>
          </a:xfrm>
          <a:prstGeom prst="rect">
            <a:avLst/>
          </a:prstGeom>
        </p:spPr>
      </p:pic>
      <p:pic>
        <p:nvPicPr>
          <p:cNvPr id="39" name="Graphic 38" descr="Robot">
            <a:extLst>
              <a:ext uri="{FF2B5EF4-FFF2-40B4-BE49-F238E27FC236}">
                <a16:creationId xmlns:a16="http://schemas.microsoft.com/office/drawing/2014/main" id="{1EE67A12-0FC9-4655-914D-EFFB956C71C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9274" y="3782318"/>
            <a:ext cx="914400" cy="914400"/>
          </a:xfrm>
          <a:prstGeom prst="rect">
            <a:avLst/>
          </a:prstGeom>
        </p:spPr>
      </p:pic>
      <p:sp>
        <p:nvSpPr>
          <p:cNvPr id="34" name="TextBox 33">
            <a:extLst>
              <a:ext uri="{FF2B5EF4-FFF2-40B4-BE49-F238E27FC236}">
                <a16:creationId xmlns:a16="http://schemas.microsoft.com/office/drawing/2014/main" id="{736C6BB5-547F-4413-8982-31DF81E2A18F}"/>
              </a:ext>
            </a:extLst>
          </p:cNvPr>
          <p:cNvSpPr txBox="1"/>
          <p:nvPr/>
        </p:nvSpPr>
        <p:spPr>
          <a:xfrm>
            <a:off x="1110765" y="4786800"/>
            <a:ext cx="2525883" cy="400110"/>
          </a:xfrm>
          <a:prstGeom prst="rect">
            <a:avLst/>
          </a:prstGeom>
          <a:noFill/>
        </p:spPr>
        <p:txBody>
          <a:bodyPr wrap="square" rtlCol="0">
            <a:spAutoFit/>
          </a:bodyPr>
          <a:lstStyle/>
          <a:p>
            <a:pPr algn="ctr"/>
            <a:r>
              <a:rPr lang="en-US" sz="2000" b="1" dirty="0">
                <a:solidFill>
                  <a:srgbClr val="FFC000"/>
                </a:solidFill>
              </a:rPr>
              <a:t>Insert your title here</a:t>
            </a:r>
          </a:p>
        </p:txBody>
      </p:sp>
      <p:sp>
        <p:nvSpPr>
          <p:cNvPr id="35" name="TextBox 34">
            <a:extLst>
              <a:ext uri="{FF2B5EF4-FFF2-40B4-BE49-F238E27FC236}">
                <a16:creationId xmlns:a16="http://schemas.microsoft.com/office/drawing/2014/main" id="{31DEB7FD-46CF-40C7-83EF-D1869645C881}"/>
              </a:ext>
            </a:extLst>
          </p:cNvPr>
          <p:cNvSpPr txBox="1"/>
          <p:nvPr/>
        </p:nvSpPr>
        <p:spPr>
          <a:xfrm>
            <a:off x="906378" y="5367075"/>
            <a:ext cx="2934657" cy="923330"/>
          </a:xfrm>
          <a:prstGeom prst="rect">
            <a:avLst/>
          </a:prstGeom>
          <a:noFill/>
        </p:spPr>
        <p:txBody>
          <a:bodyPr wrap="square" rtlCol="0">
            <a:spAutoFit/>
          </a:bodyPr>
          <a:lstStyle/>
          <a:p>
            <a:pPr algn="ctr"/>
            <a:r>
              <a:rPr lang="en-US">
                <a:solidFill>
                  <a:schemeClr val="bg1">
                    <a:lumMod val="50000"/>
                  </a:schemeClr>
                </a:solidFill>
              </a:rPr>
              <a:t>Insert your text here. Insert your text here. Insert your text here.</a:t>
            </a:r>
            <a:endParaRPr lang="en-US" dirty="0">
              <a:solidFill>
                <a:schemeClr val="bg1">
                  <a:lumMod val="50000"/>
                </a:schemeClr>
              </a:solidFill>
            </a:endParaRPr>
          </a:p>
        </p:txBody>
      </p:sp>
      <p:pic>
        <p:nvPicPr>
          <p:cNvPr id="41" name="Graphic 40" descr="Internet">
            <a:extLst>
              <a:ext uri="{FF2B5EF4-FFF2-40B4-BE49-F238E27FC236}">
                <a16:creationId xmlns:a16="http://schemas.microsoft.com/office/drawing/2014/main" id="{982182B3-C84D-4988-9268-4D237B273FA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16506" y="3886200"/>
            <a:ext cx="914400" cy="914400"/>
          </a:xfrm>
          <a:prstGeom prst="rect">
            <a:avLst/>
          </a:prstGeom>
        </p:spPr>
      </p:pic>
      <p:sp>
        <p:nvSpPr>
          <p:cNvPr id="44" name="TextBox 43">
            <a:extLst>
              <a:ext uri="{FF2B5EF4-FFF2-40B4-BE49-F238E27FC236}">
                <a16:creationId xmlns:a16="http://schemas.microsoft.com/office/drawing/2014/main" id="{038E16F9-A5E9-4FA1-8A36-0FA022DDB703}"/>
              </a:ext>
            </a:extLst>
          </p:cNvPr>
          <p:cNvSpPr txBox="1"/>
          <p:nvPr/>
        </p:nvSpPr>
        <p:spPr>
          <a:xfrm>
            <a:off x="4823533" y="4786800"/>
            <a:ext cx="2525883" cy="400110"/>
          </a:xfrm>
          <a:prstGeom prst="rect">
            <a:avLst/>
          </a:prstGeom>
          <a:noFill/>
        </p:spPr>
        <p:txBody>
          <a:bodyPr wrap="square" rtlCol="0">
            <a:spAutoFit/>
          </a:bodyPr>
          <a:lstStyle/>
          <a:p>
            <a:pPr algn="ctr"/>
            <a:r>
              <a:rPr lang="en-US" sz="2000" b="1" dirty="0">
                <a:solidFill>
                  <a:srgbClr val="FFC000"/>
                </a:solidFill>
              </a:rPr>
              <a:t>Insert your title here</a:t>
            </a:r>
          </a:p>
        </p:txBody>
      </p:sp>
      <p:sp>
        <p:nvSpPr>
          <p:cNvPr id="45" name="TextBox 44">
            <a:extLst>
              <a:ext uri="{FF2B5EF4-FFF2-40B4-BE49-F238E27FC236}">
                <a16:creationId xmlns:a16="http://schemas.microsoft.com/office/drawing/2014/main" id="{B5A1D8A0-8F26-4033-8EED-DFAAC697DB71}"/>
              </a:ext>
            </a:extLst>
          </p:cNvPr>
          <p:cNvSpPr txBox="1"/>
          <p:nvPr/>
        </p:nvSpPr>
        <p:spPr>
          <a:xfrm>
            <a:off x="4619146" y="5367075"/>
            <a:ext cx="2934657" cy="923330"/>
          </a:xfrm>
          <a:prstGeom prst="rect">
            <a:avLst/>
          </a:prstGeom>
          <a:noFill/>
        </p:spPr>
        <p:txBody>
          <a:bodyPr wrap="square" rtlCol="0">
            <a:spAutoFit/>
          </a:bodyPr>
          <a:lstStyle/>
          <a:p>
            <a:pPr algn="ctr"/>
            <a:r>
              <a:rPr lang="en-US" dirty="0">
                <a:solidFill>
                  <a:schemeClr val="bg1">
                    <a:lumMod val="50000"/>
                  </a:schemeClr>
                </a:solidFill>
              </a:rPr>
              <a:t>Insert your text here. Insert your text here. Insert your text here.</a:t>
            </a:r>
          </a:p>
        </p:txBody>
      </p:sp>
      <p:sp>
        <p:nvSpPr>
          <p:cNvPr id="48" name="TextBox 47">
            <a:extLst>
              <a:ext uri="{FF2B5EF4-FFF2-40B4-BE49-F238E27FC236}">
                <a16:creationId xmlns:a16="http://schemas.microsoft.com/office/drawing/2014/main" id="{5E4509D5-362A-4B2F-9181-1D16558FD0F5}"/>
              </a:ext>
            </a:extLst>
          </p:cNvPr>
          <p:cNvSpPr txBox="1"/>
          <p:nvPr/>
        </p:nvSpPr>
        <p:spPr>
          <a:xfrm>
            <a:off x="8536302" y="4786800"/>
            <a:ext cx="2525883" cy="400110"/>
          </a:xfrm>
          <a:prstGeom prst="rect">
            <a:avLst/>
          </a:prstGeom>
          <a:noFill/>
        </p:spPr>
        <p:txBody>
          <a:bodyPr wrap="square" rtlCol="0">
            <a:spAutoFit/>
          </a:bodyPr>
          <a:lstStyle/>
          <a:p>
            <a:pPr algn="ctr"/>
            <a:r>
              <a:rPr lang="en-US" sz="2000" b="1" dirty="0">
                <a:solidFill>
                  <a:srgbClr val="FFC000"/>
                </a:solidFill>
              </a:rPr>
              <a:t>Insert your title here</a:t>
            </a:r>
          </a:p>
        </p:txBody>
      </p:sp>
      <p:sp>
        <p:nvSpPr>
          <p:cNvPr id="49" name="TextBox 48">
            <a:extLst>
              <a:ext uri="{FF2B5EF4-FFF2-40B4-BE49-F238E27FC236}">
                <a16:creationId xmlns:a16="http://schemas.microsoft.com/office/drawing/2014/main" id="{5E48CE6D-897D-4264-8A52-29B2B7843BF0}"/>
              </a:ext>
            </a:extLst>
          </p:cNvPr>
          <p:cNvSpPr txBox="1"/>
          <p:nvPr/>
        </p:nvSpPr>
        <p:spPr>
          <a:xfrm>
            <a:off x="8331915" y="5367075"/>
            <a:ext cx="2934657" cy="923330"/>
          </a:xfrm>
          <a:prstGeom prst="rect">
            <a:avLst/>
          </a:prstGeom>
          <a:noFill/>
        </p:spPr>
        <p:txBody>
          <a:bodyPr wrap="square" rtlCol="0">
            <a:spAutoFit/>
          </a:bodyPr>
          <a:lstStyle/>
          <a:p>
            <a:pPr algn="ctr"/>
            <a:r>
              <a:rPr lang="en-US">
                <a:solidFill>
                  <a:schemeClr val="bg1">
                    <a:lumMod val="50000"/>
                  </a:schemeClr>
                </a:solidFill>
              </a:rPr>
              <a:t>Insert your text here. Insert your text here. Insert your text here.</a:t>
            </a:r>
            <a:endParaRPr lang="en-US" dirty="0">
              <a:solidFill>
                <a:schemeClr val="bg1">
                  <a:lumMod val="50000"/>
                </a:schemeClr>
              </a:solidFill>
            </a:endParaRPr>
          </a:p>
        </p:txBody>
      </p:sp>
      <p:sp>
        <p:nvSpPr>
          <p:cNvPr id="52" name="TextBox 51">
            <a:extLst>
              <a:ext uri="{FF2B5EF4-FFF2-40B4-BE49-F238E27FC236}">
                <a16:creationId xmlns:a16="http://schemas.microsoft.com/office/drawing/2014/main" id="{BCB75A3C-3C0D-4F06-8226-5D7B919F8DBE}"/>
              </a:ext>
            </a:extLst>
          </p:cNvPr>
          <p:cNvSpPr txBox="1"/>
          <p:nvPr/>
        </p:nvSpPr>
        <p:spPr>
          <a:xfrm>
            <a:off x="8536302" y="1761172"/>
            <a:ext cx="2525883" cy="400110"/>
          </a:xfrm>
          <a:prstGeom prst="rect">
            <a:avLst/>
          </a:prstGeom>
          <a:noFill/>
        </p:spPr>
        <p:txBody>
          <a:bodyPr wrap="square" rtlCol="0">
            <a:spAutoFit/>
          </a:bodyPr>
          <a:lstStyle/>
          <a:p>
            <a:pPr algn="ctr"/>
            <a:r>
              <a:rPr lang="en-US" sz="2000" b="1" dirty="0">
                <a:solidFill>
                  <a:srgbClr val="FFC000"/>
                </a:solidFill>
              </a:rPr>
              <a:t>Insert your title here</a:t>
            </a:r>
          </a:p>
        </p:txBody>
      </p:sp>
      <p:sp>
        <p:nvSpPr>
          <p:cNvPr id="53" name="TextBox 52">
            <a:extLst>
              <a:ext uri="{FF2B5EF4-FFF2-40B4-BE49-F238E27FC236}">
                <a16:creationId xmlns:a16="http://schemas.microsoft.com/office/drawing/2014/main" id="{45901D21-33E3-4F41-9163-CC85602F65B8}"/>
              </a:ext>
            </a:extLst>
          </p:cNvPr>
          <p:cNvSpPr txBox="1"/>
          <p:nvPr/>
        </p:nvSpPr>
        <p:spPr>
          <a:xfrm>
            <a:off x="8331915" y="2341447"/>
            <a:ext cx="2934657" cy="923330"/>
          </a:xfrm>
          <a:prstGeom prst="rect">
            <a:avLst/>
          </a:prstGeom>
          <a:noFill/>
        </p:spPr>
        <p:txBody>
          <a:bodyPr wrap="square" rtlCol="0">
            <a:spAutoFit/>
          </a:bodyPr>
          <a:lstStyle/>
          <a:p>
            <a:pPr algn="ctr"/>
            <a:r>
              <a:rPr lang="en-US">
                <a:solidFill>
                  <a:schemeClr val="bg1">
                    <a:lumMod val="50000"/>
                  </a:schemeClr>
                </a:solidFill>
              </a:rPr>
              <a:t>Insert your text here. Insert your text here. Insert your text here.</a:t>
            </a:r>
            <a:endParaRPr lang="en-US" dirty="0">
              <a:solidFill>
                <a:schemeClr val="bg1">
                  <a:lumMod val="50000"/>
                </a:schemeClr>
              </a:solidFill>
            </a:endParaRPr>
          </a:p>
        </p:txBody>
      </p:sp>
      <p:pic>
        <p:nvPicPr>
          <p:cNvPr id="55" name="Graphic 54" descr="Satellite dish">
            <a:extLst>
              <a:ext uri="{FF2B5EF4-FFF2-40B4-BE49-F238E27FC236}">
                <a16:creationId xmlns:a16="http://schemas.microsoft.com/office/drawing/2014/main" id="{9ADC4898-99F4-4140-B9D9-1C8A2EA2FF8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342042" y="756690"/>
            <a:ext cx="914400" cy="914400"/>
          </a:xfrm>
          <a:prstGeom prst="rect">
            <a:avLst/>
          </a:prstGeom>
        </p:spPr>
      </p:pic>
      <p:sp>
        <p:nvSpPr>
          <p:cNvPr id="56" name="TextBox 55">
            <a:extLst>
              <a:ext uri="{FF2B5EF4-FFF2-40B4-BE49-F238E27FC236}">
                <a16:creationId xmlns:a16="http://schemas.microsoft.com/office/drawing/2014/main" id="{FC4107B4-3BAE-40CF-9C39-E42E580BDA47}"/>
              </a:ext>
            </a:extLst>
          </p:cNvPr>
          <p:cNvSpPr txBox="1"/>
          <p:nvPr/>
        </p:nvSpPr>
        <p:spPr>
          <a:xfrm>
            <a:off x="11251487" y="259118"/>
            <a:ext cx="940512"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logo</a:t>
            </a:r>
          </a:p>
        </p:txBody>
      </p:sp>
      <p:sp>
        <p:nvSpPr>
          <p:cNvPr id="57" name="Slide Number Placeholder 5">
            <a:extLst>
              <a:ext uri="{FF2B5EF4-FFF2-40B4-BE49-F238E27FC236}">
                <a16:creationId xmlns:a16="http://schemas.microsoft.com/office/drawing/2014/main" id="{1D734AC2-FFFA-4729-8B81-85AFACAC2459}"/>
              </a:ext>
            </a:extLst>
          </p:cNvPr>
          <p:cNvSpPr txBox="1">
            <a:spLocks/>
          </p:cNvSpPr>
          <p:nvPr/>
        </p:nvSpPr>
        <p:spPr>
          <a:xfrm>
            <a:off x="11636018" y="6196438"/>
            <a:ext cx="555982"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8086BFE9-BF7D-4B7C-96FC-CA88959BDAC8}" type="slidenum">
              <a:rPr lang="en-US" sz="1600" smtClean="0">
                <a:solidFill>
                  <a:srgbClr val="FFC000"/>
                </a:solidFill>
                <a:latin typeface="Milliard Heavy" panose="02010004040101010103" pitchFamily="50" charset="0"/>
              </a:rPr>
              <a:pPr algn="l"/>
              <a:t>3</a:t>
            </a:fld>
            <a:endParaRPr lang="en-US" sz="1600" dirty="0">
              <a:solidFill>
                <a:srgbClr val="FFC000"/>
              </a:solidFill>
              <a:latin typeface="Milliard Heavy" panose="02010004040101010103" pitchFamily="50" charset="0"/>
            </a:endParaRPr>
          </a:p>
        </p:txBody>
      </p:sp>
    </p:spTree>
    <p:extLst>
      <p:ext uri="{BB962C8B-B14F-4D97-AF65-F5344CB8AC3E}">
        <p14:creationId xmlns:p14="http://schemas.microsoft.com/office/powerpoint/2010/main" val="3340549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childTnLst>
                          </p:cTn>
                        </p:par>
                        <p:par>
                          <p:cTn id="18" fill="hold">
                            <p:stCondLst>
                              <p:cond delay="1750"/>
                            </p:stCondLst>
                            <p:childTnLst>
                              <p:par>
                                <p:cTn id="19" presetID="10" presetClass="entr" presetSubtype="0" fill="hold" grpId="0"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2250"/>
                            </p:stCondLst>
                            <p:childTnLst>
                              <p:par>
                                <p:cTn id="23" presetID="10" presetClass="entr" presetSubtype="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2750"/>
                            </p:stCondLst>
                            <p:childTnLst>
                              <p:par>
                                <p:cTn id="27" presetID="53" presetClass="entr" presetSubtype="16"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childTnLst>
                          </p:cTn>
                        </p:par>
                        <p:par>
                          <p:cTn id="32" fill="hold">
                            <p:stCondLst>
                              <p:cond delay="325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par>
                          <p:cTn id="36" fill="hold">
                            <p:stCondLst>
                              <p:cond delay="3750"/>
                            </p:stCondLst>
                            <p:childTnLst>
                              <p:par>
                                <p:cTn id="37" presetID="10" presetClass="entr" presetSubtype="0"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par>
                          <p:cTn id="40" fill="hold">
                            <p:stCondLst>
                              <p:cond delay="4250"/>
                            </p:stCondLst>
                            <p:childTnLst>
                              <p:par>
                                <p:cTn id="41" presetID="53" presetClass="entr" presetSubtype="16"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childTnLst>
                          </p:cTn>
                        </p:par>
                        <p:par>
                          <p:cTn id="46" fill="hold">
                            <p:stCondLst>
                              <p:cond delay="4750"/>
                            </p:stCondLst>
                            <p:childTnLst>
                              <p:par>
                                <p:cTn id="47" presetID="10"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par>
                          <p:cTn id="50" fill="hold">
                            <p:stCondLst>
                              <p:cond delay="5250"/>
                            </p:stCondLst>
                            <p:childTnLst>
                              <p:par>
                                <p:cTn id="51" presetID="10" presetClass="entr" presetSubtype="0" fill="hold" grpId="0"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par>
                          <p:cTn id="54" fill="hold">
                            <p:stCondLst>
                              <p:cond delay="5750"/>
                            </p:stCondLst>
                            <p:childTnLst>
                              <p:par>
                                <p:cTn id="55" presetID="53" presetClass="entr" presetSubtype="16" fill="hold" nodeType="after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ppt_w</p:attrName>
                                        </p:attrNameLst>
                                      </p:cBhvr>
                                      <p:tavLst>
                                        <p:tav tm="0">
                                          <p:val>
                                            <p:fltVal val="0"/>
                                          </p:val>
                                        </p:tav>
                                        <p:tav tm="100000">
                                          <p:val>
                                            <p:strVal val="#ppt_w"/>
                                          </p:val>
                                        </p:tav>
                                      </p:tavLst>
                                    </p:anim>
                                    <p:anim calcmode="lin" valueType="num">
                                      <p:cBhvr>
                                        <p:cTn id="58" dur="500" fill="hold"/>
                                        <p:tgtEl>
                                          <p:spTgt spid="41"/>
                                        </p:tgtEl>
                                        <p:attrNameLst>
                                          <p:attrName>ppt_h</p:attrName>
                                        </p:attrNameLst>
                                      </p:cBhvr>
                                      <p:tavLst>
                                        <p:tav tm="0">
                                          <p:val>
                                            <p:fltVal val="0"/>
                                          </p:val>
                                        </p:tav>
                                        <p:tav tm="100000">
                                          <p:val>
                                            <p:strVal val="#ppt_h"/>
                                          </p:val>
                                        </p:tav>
                                      </p:tavLst>
                                    </p:anim>
                                    <p:animEffect transition="in" filter="fade">
                                      <p:cBhvr>
                                        <p:cTn id="59" dur="500"/>
                                        <p:tgtEl>
                                          <p:spTgt spid="41"/>
                                        </p:tgtEl>
                                      </p:cBhvr>
                                    </p:animEffect>
                                  </p:childTnLst>
                                </p:cTn>
                              </p:par>
                            </p:childTnLst>
                          </p:cTn>
                        </p:par>
                        <p:par>
                          <p:cTn id="60" fill="hold">
                            <p:stCondLst>
                              <p:cond delay="625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6750"/>
                            </p:stCondLst>
                            <p:childTnLst>
                              <p:par>
                                <p:cTn id="65" presetID="10"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4" grpId="0"/>
      <p:bldP spid="35" grpId="0"/>
      <p:bldP spid="44" grpId="0"/>
      <p:bldP spid="45" grpId="0"/>
      <p:bldP spid="48" grpId="0"/>
      <p:bldP spid="49" grpId="0"/>
      <p:bldP spid="52"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09255F-D0DB-4AFC-BD2A-2200DB4A10B7}"/>
              </a:ext>
            </a:extLst>
          </p:cNvPr>
          <p:cNvSpPr/>
          <p:nvPr/>
        </p:nvSpPr>
        <p:spPr>
          <a:xfrm rot="2674198">
            <a:off x="5984109" y="2516223"/>
            <a:ext cx="6528148" cy="8425476"/>
          </a:xfrm>
          <a:prstGeom prst="roundRect">
            <a:avLst>
              <a:gd name="adj" fmla="val 703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39B5922-769B-4580-A6A6-C4AF4BCB4316}"/>
              </a:ext>
            </a:extLst>
          </p:cNvPr>
          <p:cNvSpPr txBox="1"/>
          <p:nvPr/>
        </p:nvSpPr>
        <p:spPr>
          <a:xfrm>
            <a:off x="628650" y="652340"/>
            <a:ext cx="634365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Franklin Gothic Demi" panose="020B0703020102020204" pitchFamily="34" charset="0"/>
              </a:rPr>
              <a:t>INSERT YOUR TITLE HERE</a:t>
            </a:r>
          </a:p>
        </p:txBody>
      </p:sp>
      <p:sp>
        <p:nvSpPr>
          <p:cNvPr id="5" name="TextBox 4">
            <a:extLst>
              <a:ext uri="{FF2B5EF4-FFF2-40B4-BE49-F238E27FC236}">
                <a16:creationId xmlns:a16="http://schemas.microsoft.com/office/drawing/2014/main" id="{A610DF09-6B79-4864-A07C-B5E5C7840428}"/>
              </a:ext>
            </a:extLst>
          </p:cNvPr>
          <p:cNvSpPr txBox="1"/>
          <p:nvPr/>
        </p:nvSpPr>
        <p:spPr>
          <a:xfrm>
            <a:off x="628650" y="2799178"/>
            <a:ext cx="5467350" cy="3046988"/>
          </a:xfrm>
          <a:prstGeom prst="rect">
            <a:avLst/>
          </a:prstGeom>
          <a:noFill/>
        </p:spPr>
        <p:txBody>
          <a:bodyPr wrap="square" rtlCol="0">
            <a:spAutoFit/>
          </a:bodyPr>
          <a:lstStyle/>
          <a:p>
            <a:r>
              <a:rPr lang="en-US" sz="1600" dirty="0">
                <a:solidFill>
                  <a:schemeClr val="bg1"/>
                </a:solidFill>
                <a:latin typeface="Franklin Gothic Book" panose="020B0503020102020204" pitchFamily="34" charset="0"/>
              </a:rPr>
              <a:t>Over the years, technology has revolutionized our world and daily lives. Additionally, technology for seniors has created amazing tools and resources, putting useful information at our fingertips. Over the years, technology has revolutionized our world and daily lives. Additionally, technology for seniors has created amazing tools and resources, putting useful information at our fingertips. Over the years, technology has revolutionized our world and daily lives. Additionally, technology for seniors has created amazing tools and resources, putting useful information at our fingertips.</a:t>
            </a:r>
          </a:p>
          <a:p>
            <a:endParaRPr lang="en-US" sz="1600" dirty="0">
              <a:solidFill>
                <a:schemeClr val="bg1"/>
              </a:solidFill>
              <a:latin typeface="Franklin Gothic Book" panose="020B0503020102020204" pitchFamily="34" charset="0"/>
            </a:endParaRPr>
          </a:p>
          <a:p>
            <a:endParaRPr lang="en-US" sz="1600" dirty="0">
              <a:solidFill>
                <a:schemeClr val="bg1"/>
              </a:solidFill>
              <a:latin typeface="Franklin Gothic Book" panose="020B0503020102020204" pitchFamily="34" charset="0"/>
            </a:endParaRPr>
          </a:p>
        </p:txBody>
      </p:sp>
      <p:sp>
        <p:nvSpPr>
          <p:cNvPr id="6" name="TextBox 5">
            <a:extLst>
              <a:ext uri="{FF2B5EF4-FFF2-40B4-BE49-F238E27FC236}">
                <a16:creationId xmlns:a16="http://schemas.microsoft.com/office/drawing/2014/main" id="{36B399B8-121E-4A94-A347-D78C89D3C16D}"/>
              </a:ext>
            </a:extLst>
          </p:cNvPr>
          <p:cNvSpPr txBox="1"/>
          <p:nvPr/>
        </p:nvSpPr>
        <p:spPr>
          <a:xfrm>
            <a:off x="628650" y="2199014"/>
            <a:ext cx="51554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bg1">
                    <a:lumMod val="50000"/>
                  </a:schemeClr>
                </a:solidFill>
                <a:effectLst/>
                <a:uLnTx/>
                <a:uFillTx/>
                <a:latin typeface="Franklin Gothic Book" panose="020B0503020102020204" pitchFamily="34" charset="0"/>
              </a:rPr>
              <a:t>Insert your subtitle here</a:t>
            </a:r>
          </a:p>
        </p:txBody>
      </p:sp>
      <p:pic>
        <p:nvPicPr>
          <p:cNvPr id="13" name="Picture Placeholder 12">
            <a:extLst>
              <a:ext uri="{FF2B5EF4-FFF2-40B4-BE49-F238E27FC236}">
                <a16:creationId xmlns:a16="http://schemas.microsoft.com/office/drawing/2014/main" id="{CC773CCE-4A18-460B-A749-A4011ABE72C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b="-90735"/>
          <a:stretch/>
        </p:blipFill>
        <p:spPr>
          <a:xfrm>
            <a:off x="4475449" y="1946787"/>
            <a:ext cx="9545470" cy="9564346"/>
          </a:xfrm>
        </p:spPr>
      </p:pic>
      <p:sp>
        <p:nvSpPr>
          <p:cNvPr id="15" name="TextBox 14">
            <a:extLst>
              <a:ext uri="{FF2B5EF4-FFF2-40B4-BE49-F238E27FC236}">
                <a16:creationId xmlns:a16="http://schemas.microsoft.com/office/drawing/2014/main" id="{5C9975D0-4DA3-4864-B531-9717B01198B1}"/>
              </a:ext>
            </a:extLst>
          </p:cNvPr>
          <p:cNvSpPr txBox="1"/>
          <p:nvPr/>
        </p:nvSpPr>
        <p:spPr>
          <a:xfrm>
            <a:off x="11251487" y="259118"/>
            <a:ext cx="940512"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logo</a:t>
            </a:r>
          </a:p>
        </p:txBody>
      </p:sp>
      <p:sp>
        <p:nvSpPr>
          <p:cNvPr id="16" name="Slide Number Placeholder 5">
            <a:extLst>
              <a:ext uri="{FF2B5EF4-FFF2-40B4-BE49-F238E27FC236}">
                <a16:creationId xmlns:a16="http://schemas.microsoft.com/office/drawing/2014/main" id="{2172DF8C-8464-48C4-A5E9-A768CBFAC1E6}"/>
              </a:ext>
            </a:extLst>
          </p:cNvPr>
          <p:cNvSpPr txBox="1">
            <a:spLocks/>
          </p:cNvSpPr>
          <p:nvPr/>
        </p:nvSpPr>
        <p:spPr>
          <a:xfrm>
            <a:off x="11636018" y="6196438"/>
            <a:ext cx="555982"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8086BFE9-BF7D-4B7C-96FC-CA88959BDAC8}" type="slidenum">
              <a:rPr lang="en-US" sz="1600" smtClean="0">
                <a:solidFill>
                  <a:srgbClr val="FFC000"/>
                </a:solidFill>
                <a:latin typeface="Milliard Heavy" panose="02010004040101010103" pitchFamily="50" charset="0"/>
              </a:rPr>
              <a:pPr algn="l"/>
              <a:t>4</a:t>
            </a:fld>
            <a:endParaRPr lang="en-US" sz="1600" dirty="0">
              <a:solidFill>
                <a:srgbClr val="FFC000"/>
              </a:solidFill>
              <a:latin typeface="Milliard Heavy" panose="02010004040101010103" pitchFamily="50" charset="0"/>
            </a:endParaRPr>
          </a:p>
        </p:txBody>
      </p:sp>
    </p:spTree>
    <p:extLst>
      <p:ext uri="{BB962C8B-B14F-4D97-AF65-F5344CB8AC3E}">
        <p14:creationId xmlns:p14="http://schemas.microsoft.com/office/powerpoint/2010/main" val="1954321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900" decel="100000" fill="hold"/>
                                        <p:tgtEl>
                                          <p:spTgt spid="5"/>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09255F-D0DB-4AFC-BD2A-2200DB4A10B7}"/>
              </a:ext>
            </a:extLst>
          </p:cNvPr>
          <p:cNvSpPr/>
          <p:nvPr/>
        </p:nvSpPr>
        <p:spPr>
          <a:xfrm rot="1290157">
            <a:off x="-916320" y="-2776901"/>
            <a:ext cx="7784149" cy="6080108"/>
          </a:xfrm>
          <a:prstGeom prst="roundRect">
            <a:avLst>
              <a:gd name="adj" fmla="val 703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39B5922-769B-4580-A6A6-C4AF4BCB4316}"/>
              </a:ext>
            </a:extLst>
          </p:cNvPr>
          <p:cNvSpPr txBox="1"/>
          <p:nvPr/>
        </p:nvSpPr>
        <p:spPr>
          <a:xfrm>
            <a:off x="468992" y="4540804"/>
            <a:ext cx="577921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C000"/>
                </a:solidFill>
                <a:effectLst/>
                <a:uLnTx/>
                <a:uFillTx/>
                <a:latin typeface="Franklin Gothic Demi" panose="020B0703020102020204" pitchFamily="34" charset="0"/>
              </a:rPr>
              <a:t>INSERT YOUR TITLE HERE</a:t>
            </a:r>
          </a:p>
        </p:txBody>
      </p:sp>
      <p:sp>
        <p:nvSpPr>
          <p:cNvPr id="6" name="TextBox 5">
            <a:extLst>
              <a:ext uri="{FF2B5EF4-FFF2-40B4-BE49-F238E27FC236}">
                <a16:creationId xmlns:a16="http://schemas.microsoft.com/office/drawing/2014/main" id="{36B399B8-121E-4A94-A347-D78C89D3C16D}"/>
              </a:ext>
            </a:extLst>
          </p:cNvPr>
          <p:cNvSpPr txBox="1"/>
          <p:nvPr/>
        </p:nvSpPr>
        <p:spPr>
          <a:xfrm>
            <a:off x="468992" y="6087478"/>
            <a:ext cx="51554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bg1"/>
                </a:solidFill>
                <a:effectLst/>
                <a:uLnTx/>
                <a:uFillTx/>
                <a:latin typeface="Franklin Gothic Book" panose="020B0503020102020204" pitchFamily="34" charset="0"/>
              </a:rPr>
              <a:t>Insert your subtitle here</a:t>
            </a:r>
          </a:p>
        </p:txBody>
      </p:sp>
      <p:grpSp>
        <p:nvGrpSpPr>
          <p:cNvPr id="8" name="Group 7">
            <a:extLst>
              <a:ext uri="{FF2B5EF4-FFF2-40B4-BE49-F238E27FC236}">
                <a16:creationId xmlns:a16="http://schemas.microsoft.com/office/drawing/2014/main" id="{0098ACB1-F291-44D8-89CF-6419A76ACA45}"/>
              </a:ext>
            </a:extLst>
          </p:cNvPr>
          <p:cNvGrpSpPr/>
          <p:nvPr/>
        </p:nvGrpSpPr>
        <p:grpSpPr>
          <a:xfrm>
            <a:off x="6894529" y="1329889"/>
            <a:ext cx="857250" cy="857250"/>
            <a:chOff x="6305550" y="3104994"/>
            <a:chExt cx="857250" cy="857250"/>
          </a:xfrm>
        </p:grpSpPr>
        <p:sp>
          <p:nvSpPr>
            <p:cNvPr id="11" name="Oval 10">
              <a:extLst>
                <a:ext uri="{FF2B5EF4-FFF2-40B4-BE49-F238E27FC236}">
                  <a16:creationId xmlns:a16="http://schemas.microsoft.com/office/drawing/2014/main" id="{A02EFEFB-0E72-4616-8AA6-52E9264C7C07}"/>
                </a:ext>
              </a:extLst>
            </p:cNvPr>
            <p:cNvSpPr/>
            <p:nvPr/>
          </p:nvSpPr>
          <p:spPr>
            <a:xfrm>
              <a:off x="6305550" y="3104994"/>
              <a:ext cx="857250" cy="857250"/>
            </a:xfrm>
            <a:prstGeom prst="ellipse">
              <a:avLst/>
            </a:prstGeom>
            <a:solidFill>
              <a:srgbClr val="916BBF"/>
            </a:solidFill>
            <a:ln w="1905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3250F86-E2A8-481C-95E9-A25B4EFF4D95}"/>
                </a:ext>
              </a:extLst>
            </p:cNvPr>
            <p:cNvSpPr txBox="1"/>
            <p:nvPr/>
          </p:nvSpPr>
          <p:spPr>
            <a:xfrm>
              <a:off x="6309359" y="3129325"/>
              <a:ext cx="849629" cy="707886"/>
            </a:xfrm>
            <a:prstGeom prst="rect">
              <a:avLst/>
            </a:prstGeom>
            <a:noFill/>
          </p:spPr>
          <p:txBody>
            <a:bodyPr wrap="square" rtlCol="0">
              <a:spAutoFit/>
            </a:bodyPr>
            <a:lstStyle/>
            <a:p>
              <a:pPr algn="ctr"/>
              <a:r>
                <a:rPr lang="en-US" sz="4000" b="1" dirty="0">
                  <a:latin typeface="Poppins Latin Black" panose="00000A00000000000000" pitchFamily="2" charset="0"/>
                </a:rPr>
                <a:t>01</a:t>
              </a:r>
              <a:endParaRPr lang="en-US" sz="4400" b="1" dirty="0">
                <a:latin typeface="Poppins Latin Black" panose="00000A00000000000000" pitchFamily="2" charset="0"/>
              </a:endParaRPr>
            </a:p>
          </p:txBody>
        </p:sp>
      </p:grpSp>
      <p:sp>
        <p:nvSpPr>
          <p:cNvPr id="9" name="TextBox 8">
            <a:extLst>
              <a:ext uri="{FF2B5EF4-FFF2-40B4-BE49-F238E27FC236}">
                <a16:creationId xmlns:a16="http://schemas.microsoft.com/office/drawing/2014/main" id="{29F4FBCE-3CD9-4927-9646-57FC6E4AFC70}"/>
              </a:ext>
            </a:extLst>
          </p:cNvPr>
          <p:cNvSpPr txBox="1"/>
          <p:nvPr/>
        </p:nvSpPr>
        <p:spPr>
          <a:xfrm>
            <a:off x="7920260" y="1214129"/>
            <a:ext cx="3233850" cy="461665"/>
          </a:xfrm>
          <a:prstGeom prst="rect">
            <a:avLst/>
          </a:prstGeom>
          <a:noFill/>
        </p:spPr>
        <p:txBody>
          <a:bodyPr wrap="square" rtlCol="0">
            <a:spAutoFit/>
          </a:bodyPr>
          <a:lstStyle/>
          <a:p>
            <a:r>
              <a:rPr lang="en-US" sz="2400" b="1" dirty="0">
                <a:solidFill>
                  <a:schemeClr val="bg1"/>
                </a:solidFill>
              </a:rPr>
              <a:t>Insert your title here</a:t>
            </a:r>
          </a:p>
        </p:txBody>
      </p:sp>
      <p:sp>
        <p:nvSpPr>
          <p:cNvPr id="10" name="TextBox 9">
            <a:extLst>
              <a:ext uri="{FF2B5EF4-FFF2-40B4-BE49-F238E27FC236}">
                <a16:creationId xmlns:a16="http://schemas.microsoft.com/office/drawing/2014/main" id="{97CCCF06-D789-46D0-90ED-347F81F29493}"/>
              </a:ext>
            </a:extLst>
          </p:cNvPr>
          <p:cNvSpPr txBox="1"/>
          <p:nvPr/>
        </p:nvSpPr>
        <p:spPr>
          <a:xfrm>
            <a:off x="7920261" y="1614239"/>
            <a:ext cx="4228440" cy="584775"/>
          </a:xfrm>
          <a:prstGeom prst="rect">
            <a:avLst/>
          </a:prstGeom>
          <a:noFill/>
        </p:spPr>
        <p:txBody>
          <a:bodyPr wrap="square" rtlCol="0">
            <a:spAutoFit/>
          </a:bodyPr>
          <a:lstStyle/>
          <a:p>
            <a:r>
              <a:rPr lang="en-US" sz="1600" dirty="0">
                <a:solidFill>
                  <a:schemeClr val="bg1">
                    <a:lumMod val="50000"/>
                  </a:schemeClr>
                </a:solidFill>
              </a:rPr>
              <a:t>Insert your text here. Insert your text here. Insert your text here. Insert your text here.</a:t>
            </a:r>
          </a:p>
        </p:txBody>
      </p:sp>
      <p:grpSp>
        <p:nvGrpSpPr>
          <p:cNvPr id="14" name="Group 13">
            <a:extLst>
              <a:ext uri="{FF2B5EF4-FFF2-40B4-BE49-F238E27FC236}">
                <a16:creationId xmlns:a16="http://schemas.microsoft.com/office/drawing/2014/main" id="{97909F3F-98E0-4EDC-BF4F-E9FE8B350DD7}"/>
              </a:ext>
            </a:extLst>
          </p:cNvPr>
          <p:cNvGrpSpPr/>
          <p:nvPr/>
        </p:nvGrpSpPr>
        <p:grpSpPr>
          <a:xfrm>
            <a:off x="6894529" y="2633706"/>
            <a:ext cx="857250" cy="857250"/>
            <a:chOff x="6305550" y="3104994"/>
            <a:chExt cx="857250" cy="857250"/>
          </a:xfrm>
        </p:grpSpPr>
        <p:sp>
          <p:nvSpPr>
            <p:cNvPr id="17" name="Oval 16">
              <a:extLst>
                <a:ext uri="{FF2B5EF4-FFF2-40B4-BE49-F238E27FC236}">
                  <a16:creationId xmlns:a16="http://schemas.microsoft.com/office/drawing/2014/main" id="{E29F3AA6-271E-4CAA-A2B3-ED40AB2C9D57}"/>
                </a:ext>
              </a:extLst>
            </p:cNvPr>
            <p:cNvSpPr/>
            <p:nvPr/>
          </p:nvSpPr>
          <p:spPr>
            <a:xfrm>
              <a:off x="6305550" y="3104994"/>
              <a:ext cx="857250" cy="857250"/>
            </a:xfrm>
            <a:prstGeom prst="ellipse">
              <a:avLst/>
            </a:prstGeom>
            <a:solidFill>
              <a:srgbClr val="916BBF"/>
            </a:solidFill>
            <a:ln w="1905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893B588-E58A-4ED9-B76E-89BEE533CBE7}"/>
                </a:ext>
              </a:extLst>
            </p:cNvPr>
            <p:cNvSpPr txBox="1"/>
            <p:nvPr/>
          </p:nvSpPr>
          <p:spPr>
            <a:xfrm>
              <a:off x="6309360" y="3134096"/>
              <a:ext cx="849629" cy="707886"/>
            </a:xfrm>
            <a:prstGeom prst="rect">
              <a:avLst/>
            </a:prstGeom>
            <a:noFill/>
          </p:spPr>
          <p:txBody>
            <a:bodyPr wrap="square" rtlCol="0">
              <a:spAutoFit/>
            </a:bodyPr>
            <a:lstStyle/>
            <a:p>
              <a:pPr algn="ctr"/>
              <a:r>
                <a:rPr lang="en-US" sz="4000" b="1" dirty="0">
                  <a:latin typeface="Poppins Latin Black" panose="00000A00000000000000" pitchFamily="2" charset="0"/>
                </a:rPr>
                <a:t>02</a:t>
              </a:r>
            </a:p>
          </p:txBody>
        </p:sp>
      </p:grpSp>
      <p:sp>
        <p:nvSpPr>
          <p:cNvPr id="15" name="TextBox 14">
            <a:extLst>
              <a:ext uri="{FF2B5EF4-FFF2-40B4-BE49-F238E27FC236}">
                <a16:creationId xmlns:a16="http://schemas.microsoft.com/office/drawing/2014/main" id="{9D7CAE70-0D96-4258-B87E-CBEB8CF6BF86}"/>
              </a:ext>
            </a:extLst>
          </p:cNvPr>
          <p:cNvSpPr txBox="1"/>
          <p:nvPr/>
        </p:nvSpPr>
        <p:spPr>
          <a:xfrm>
            <a:off x="7920260" y="2517946"/>
            <a:ext cx="3233850" cy="461665"/>
          </a:xfrm>
          <a:prstGeom prst="rect">
            <a:avLst/>
          </a:prstGeom>
          <a:noFill/>
        </p:spPr>
        <p:txBody>
          <a:bodyPr wrap="square" rtlCol="0">
            <a:spAutoFit/>
          </a:bodyPr>
          <a:lstStyle/>
          <a:p>
            <a:r>
              <a:rPr lang="en-US" sz="2400" b="1" dirty="0">
                <a:solidFill>
                  <a:schemeClr val="bg1"/>
                </a:solidFill>
              </a:rPr>
              <a:t>Insert your title here</a:t>
            </a:r>
          </a:p>
        </p:txBody>
      </p:sp>
      <p:sp>
        <p:nvSpPr>
          <p:cNvPr id="16" name="TextBox 15">
            <a:extLst>
              <a:ext uri="{FF2B5EF4-FFF2-40B4-BE49-F238E27FC236}">
                <a16:creationId xmlns:a16="http://schemas.microsoft.com/office/drawing/2014/main" id="{A905087B-9A66-4203-A8A8-0D9DE78BA7DF}"/>
              </a:ext>
            </a:extLst>
          </p:cNvPr>
          <p:cNvSpPr txBox="1"/>
          <p:nvPr/>
        </p:nvSpPr>
        <p:spPr>
          <a:xfrm>
            <a:off x="7920261" y="2918056"/>
            <a:ext cx="4228440" cy="584775"/>
          </a:xfrm>
          <a:prstGeom prst="rect">
            <a:avLst/>
          </a:prstGeom>
          <a:noFill/>
        </p:spPr>
        <p:txBody>
          <a:bodyPr wrap="square" rtlCol="0">
            <a:spAutoFit/>
          </a:bodyPr>
          <a:lstStyle/>
          <a:p>
            <a:r>
              <a:rPr lang="en-US" sz="1600" dirty="0">
                <a:solidFill>
                  <a:schemeClr val="bg1">
                    <a:lumMod val="50000"/>
                  </a:schemeClr>
                </a:solidFill>
              </a:rPr>
              <a:t>Insert your text here. Insert your text here. Insert your text here. Insert your text here.</a:t>
            </a:r>
          </a:p>
        </p:txBody>
      </p:sp>
      <p:grpSp>
        <p:nvGrpSpPr>
          <p:cNvPr id="20" name="Group 19">
            <a:extLst>
              <a:ext uri="{FF2B5EF4-FFF2-40B4-BE49-F238E27FC236}">
                <a16:creationId xmlns:a16="http://schemas.microsoft.com/office/drawing/2014/main" id="{882316DB-669E-4EE9-B901-B2467EF0CC15}"/>
              </a:ext>
            </a:extLst>
          </p:cNvPr>
          <p:cNvGrpSpPr/>
          <p:nvPr/>
        </p:nvGrpSpPr>
        <p:grpSpPr>
          <a:xfrm>
            <a:off x="6894529" y="3937523"/>
            <a:ext cx="857250" cy="857250"/>
            <a:chOff x="6305550" y="3104994"/>
            <a:chExt cx="857250" cy="857250"/>
          </a:xfrm>
        </p:grpSpPr>
        <p:sp>
          <p:nvSpPr>
            <p:cNvPr id="23" name="Oval 22">
              <a:extLst>
                <a:ext uri="{FF2B5EF4-FFF2-40B4-BE49-F238E27FC236}">
                  <a16:creationId xmlns:a16="http://schemas.microsoft.com/office/drawing/2014/main" id="{2D55F795-0782-4B2F-9B2D-1752D643D876}"/>
                </a:ext>
              </a:extLst>
            </p:cNvPr>
            <p:cNvSpPr/>
            <p:nvPr/>
          </p:nvSpPr>
          <p:spPr>
            <a:xfrm>
              <a:off x="6305550" y="3104994"/>
              <a:ext cx="857250" cy="857250"/>
            </a:xfrm>
            <a:prstGeom prst="ellipse">
              <a:avLst/>
            </a:prstGeom>
            <a:solidFill>
              <a:srgbClr val="916BBF"/>
            </a:solidFill>
            <a:ln w="1905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786406A-F31E-43F9-B358-6FE501BE6071}"/>
                </a:ext>
              </a:extLst>
            </p:cNvPr>
            <p:cNvSpPr txBox="1"/>
            <p:nvPr/>
          </p:nvSpPr>
          <p:spPr>
            <a:xfrm>
              <a:off x="6309358" y="3146002"/>
              <a:ext cx="849629" cy="707886"/>
            </a:xfrm>
            <a:prstGeom prst="rect">
              <a:avLst/>
            </a:prstGeom>
            <a:noFill/>
          </p:spPr>
          <p:txBody>
            <a:bodyPr wrap="square" rtlCol="0">
              <a:spAutoFit/>
            </a:bodyPr>
            <a:lstStyle/>
            <a:p>
              <a:pPr algn="ctr"/>
              <a:r>
                <a:rPr lang="en-US" sz="4000" b="1" dirty="0">
                  <a:latin typeface="Poppins Latin Black" panose="00000A00000000000000" pitchFamily="2" charset="0"/>
                </a:rPr>
                <a:t>03</a:t>
              </a:r>
            </a:p>
          </p:txBody>
        </p:sp>
      </p:grpSp>
      <p:sp>
        <p:nvSpPr>
          <p:cNvPr id="21" name="TextBox 20">
            <a:extLst>
              <a:ext uri="{FF2B5EF4-FFF2-40B4-BE49-F238E27FC236}">
                <a16:creationId xmlns:a16="http://schemas.microsoft.com/office/drawing/2014/main" id="{60B7D3C7-9C47-4053-AF9F-9D6FD4570160}"/>
              </a:ext>
            </a:extLst>
          </p:cNvPr>
          <p:cNvSpPr txBox="1"/>
          <p:nvPr/>
        </p:nvSpPr>
        <p:spPr>
          <a:xfrm>
            <a:off x="7920260" y="3821763"/>
            <a:ext cx="3233850" cy="461665"/>
          </a:xfrm>
          <a:prstGeom prst="rect">
            <a:avLst/>
          </a:prstGeom>
          <a:noFill/>
        </p:spPr>
        <p:txBody>
          <a:bodyPr wrap="square" rtlCol="0">
            <a:spAutoFit/>
          </a:bodyPr>
          <a:lstStyle/>
          <a:p>
            <a:r>
              <a:rPr lang="en-US" sz="2400" b="1" dirty="0">
                <a:solidFill>
                  <a:schemeClr val="bg1"/>
                </a:solidFill>
              </a:rPr>
              <a:t>Insert your title here</a:t>
            </a:r>
          </a:p>
        </p:txBody>
      </p:sp>
      <p:sp>
        <p:nvSpPr>
          <p:cNvPr id="22" name="TextBox 21">
            <a:extLst>
              <a:ext uri="{FF2B5EF4-FFF2-40B4-BE49-F238E27FC236}">
                <a16:creationId xmlns:a16="http://schemas.microsoft.com/office/drawing/2014/main" id="{9270834A-CE2F-4635-BDCB-C8A8BA4EF31D}"/>
              </a:ext>
            </a:extLst>
          </p:cNvPr>
          <p:cNvSpPr txBox="1"/>
          <p:nvPr/>
        </p:nvSpPr>
        <p:spPr>
          <a:xfrm>
            <a:off x="7920261" y="4221873"/>
            <a:ext cx="4228440" cy="584775"/>
          </a:xfrm>
          <a:prstGeom prst="rect">
            <a:avLst/>
          </a:prstGeom>
          <a:noFill/>
        </p:spPr>
        <p:txBody>
          <a:bodyPr wrap="square" rtlCol="0">
            <a:spAutoFit/>
          </a:bodyPr>
          <a:lstStyle/>
          <a:p>
            <a:r>
              <a:rPr lang="en-US" sz="1600" dirty="0">
                <a:solidFill>
                  <a:schemeClr val="bg1">
                    <a:lumMod val="50000"/>
                  </a:schemeClr>
                </a:solidFill>
              </a:rPr>
              <a:t>Insert your text here. Insert your text here. Insert your text here. Insert your text here.</a:t>
            </a:r>
          </a:p>
        </p:txBody>
      </p:sp>
      <p:grpSp>
        <p:nvGrpSpPr>
          <p:cNvPr id="26" name="Group 25">
            <a:extLst>
              <a:ext uri="{FF2B5EF4-FFF2-40B4-BE49-F238E27FC236}">
                <a16:creationId xmlns:a16="http://schemas.microsoft.com/office/drawing/2014/main" id="{978FF55B-A1BF-4624-8BD6-49C96BDC4B72}"/>
              </a:ext>
            </a:extLst>
          </p:cNvPr>
          <p:cNvGrpSpPr/>
          <p:nvPr/>
        </p:nvGrpSpPr>
        <p:grpSpPr>
          <a:xfrm>
            <a:off x="6820231" y="5241339"/>
            <a:ext cx="1005839" cy="857250"/>
            <a:chOff x="6231252" y="3104994"/>
            <a:chExt cx="1005839" cy="857250"/>
          </a:xfrm>
        </p:grpSpPr>
        <p:sp>
          <p:nvSpPr>
            <p:cNvPr id="29" name="Oval 28">
              <a:extLst>
                <a:ext uri="{FF2B5EF4-FFF2-40B4-BE49-F238E27FC236}">
                  <a16:creationId xmlns:a16="http://schemas.microsoft.com/office/drawing/2014/main" id="{219891B7-6AB8-428F-8E1D-1DEA9342996C}"/>
                </a:ext>
              </a:extLst>
            </p:cNvPr>
            <p:cNvSpPr/>
            <p:nvPr/>
          </p:nvSpPr>
          <p:spPr>
            <a:xfrm>
              <a:off x="6305550" y="3104994"/>
              <a:ext cx="857250" cy="857250"/>
            </a:xfrm>
            <a:prstGeom prst="ellipse">
              <a:avLst/>
            </a:prstGeom>
            <a:solidFill>
              <a:srgbClr val="916BBF"/>
            </a:solidFill>
            <a:ln w="1905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FBB1880-048E-40D3-A4E7-43F241277458}"/>
                </a:ext>
              </a:extLst>
            </p:cNvPr>
            <p:cNvSpPr txBox="1"/>
            <p:nvPr/>
          </p:nvSpPr>
          <p:spPr>
            <a:xfrm>
              <a:off x="6231252" y="3110741"/>
              <a:ext cx="1005839" cy="707886"/>
            </a:xfrm>
            <a:prstGeom prst="rect">
              <a:avLst/>
            </a:prstGeom>
            <a:noFill/>
          </p:spPr>
          <p:txBody>
            <a:bodyPr wrap="square" rtlCol="0">
              <a:spAutoFit/>
            </a:bodyPr>
            <a:lstStyle/>
            <a:p>
              <a:pPr algn="ctr"/>
              <a:r>
                <a:rPr lang="en-US" sz="4000" b="1" dirty="0">
                  <a:latin typeface="Poppins Latin Black" panose="00000A00000000000000" pitchFamily="2" charset="0"/>
                </a:rPr>
                <a:t>04</a:t>
              </a:r>
              <a:endParaRPr lang="en-US" sz="4400" b="1" dirty="0">
                <a:latin typeface="Poppins Latin Black" panose="00000A00000000000000" pitchFamily="2" charset="0"/>
              </a:endParaRPr>
            </a:p>
          </p:txBody>
        </p:sp>
      </p:grpSp>
      <p:sp>
        <p:nvSpPr>
          <p:cNvPr id="27" name="TextBox 26">
            <a:extLst>
              <a:ext uri="{FF2B5EF4-FFF2-40B4-BE49-F238E27FC236}">
                <a16:creationId xmlns:a16="http://schemas.microsoft.com/office/drawing/2014/main" id="{979C1D57-D9CC-4CD2-B5E1-CE418C7A6B07}"/>
              </a:ext>
            </a:extLst>
          </p:cNvPr>
          <p:cNvSpPr txBox="1"/>
          <p:nvPr/>
        </p:nvSpPr>
        <p:spPr>
          <a:xfrm>
            <a:off x="7920260" y="5125579"/>
            <a:ext cx="3233850" cy="461665"/>
          </a:xfrm>
          <a:prstGeom prst="rect">
            <a:avLst/>
          </a:prstGeom>
          <a:noFill/>
        </p:spPr>
        <p:txBody>
          <a:bodyPr wrap="square" rtlCol="0">
            <a:spAutoFit/>
          </a:bodyPr>
          <a:lstStyle/>
          <a:p>
            <a:r>
              <a:rPr lang="en-US" sz="2400" b="1" dirty="0">
                <a:solidFill>
                  <a:schemeClr val="bg1"/>
                </a:solidFill>
              </a:rPr>
              <a:t>Insert your title here</a:t>
            </a:r>
          </a:p>
        </p:txBody>
      </p:sp>
      <p:sp>
        <p:nvSpPr>
          <p:cNvPr id="28" name="TextBox 27">
            <a:extLst>
              <a:ext uri="{FF2B5EF4-FFF2-40B4-BE49-F238E27FC236}">
                <a16:creationId xmlns:a16="http://schemas.microsoft.com/office/drawing/2014/main" id="{FC6A7340-5A04-4ACA-BF43-5C2C01818A50}"/>
              </a:ext>
            </a:extLst>
          </p:cNvPr>
          <p:cNvSpPr txBox="1"/>
          <p:nvPr/>
        </p:nvSpPr>
        <p:spPr>
          <a:xfrm>
            <a:off x="7920261" y="5525689"/>
            <a:ext cx="4228440" cy="584775"/>
          </a:xfrm>
          <a:prstGeom prst="rect">
            <a:avLst/>
          </a:prstGeom>
          <a:noFill/>
        </p:spPr>
        <p:txBody>
          <a:bodyPr wrap="square" rtlCol="0">
            <a:spAutoFit/>
          </a:bodyPr>
          <a:lstStyle/>
          <a:p>
            <a:r>
              <a:rPr lang="en-US" sz="1600" dirty="0">
                <a:solidFill>
                  <a:schemeClr val="bg1">
                    <a:lumMod val="50000"/>
                  </a:schemeClr>
                </a:solidFill>
              </a:rPr>
              <a:t>Insert your text here. Insert your text here. Insert your text here. Insert your text here.</a:t>
            </a:r>
          </a:p>
        </p:txBody>
      </p:sp>
      <p:pic>
        <p:nvPicPr>
          <p:cNvPr id="45" name="Picture Placeholder 44">
            <a:extLst>
              <a:ext uri="{FF2B5EF4-FFF2-40B4-BE49-F238E27FC236}">
                <a16:creationId xmlns:a16="http://schemas.microsoft.com/office/drawing/2014/main" id="{9AE941D4-4313-4C17-9E47-762C2609993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t="-47011"/>
          <a:stretch/>
        </p:blipFill>
        <p:spPr>
          <a:xfrm>
            <a:off x="-1304698" y="-3571093"/>
            <a:ext cx="8560904" cy="7668494"/>
          </a:xfrm>
        </p:spPr>
      </p:pic>
      <p:sp>
        <p:nvSpPr>
          <p:cNvPr id="48" name="TextBox 47">
            <a:extLst>
              <a:ext uri="{FF2B5EF4-FFF2-40B4-BE49-F238E27FC236}">
                <a16:creationId xmlns:a16="http://schemas.microsoft.com/office/drawing/2014/main" id="{F3B11DD2-FF8B-4B31-BEE3-9843E5CC047F}"/>
              </a:ext>
            </a:extLst>
          </p:cNvPr>
          <p:cNvSpPr txBox="1"/>
          <p:nvPr/>
        </p:nvSpPr>
        <p:spPr>
          <a:xfrm>
            <a:off x="11251487" y="259118"/>
            <a:ext cx="940512"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logo</a:t>
            </a:r>
          </a:p>
        </p:txBody>
      </p:sp>
      <p:sp>
        <p:nvSpPr>
          <p:cNvPr id="49" name="Slide Number Placeholder 5">
            <a:extLst>
              <a:ext uri="{FF2B5EF4-FFF2-40B4-BE49-F238E27FC236}">
                <a16:creationId xmlns:a16="http://schemas.microsoft.com/office/drawing/2014/main" id="{509774CE-9345-4F41-99DE-BC2E1DE82218}"/>
              </a:ext>
            </a:extLst>
          </p:cNvPr>
          <p:cNvSpPr txBox="1">
            <a:spLocks/>
          </p:cNvSpPr>
          <p:nvPr/>
        </p:nvSpPr>
        <p:spPr>
          <a:xfrm>
            <a:off x="11636018" y="6196438"/>
            <a:ext cx="555982"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8086BFE9-BF7D-4B7C-96FC-CA88959BDAC8}" type="slidenum">
              <a:rPr lang="en-US" sz="1600" smtClean="0">
                <a:solidFill>
                  <a:srgbClr val="FFC000"/>
                </a:solidFill>
                <a:latin typeface="Milliard Heavy" panose="02010004040101010103" pitchFamily="50" charset="0"/>
              </a:rPr>
              <a:pPr algn="l"/>
              <a:t>5</a:t>
            </a:fld>
            <a:endParaRPr lang="en-US" sz="1600" dirty="0">
              <a:solidFill>
                <a:srgbClr val="FFC000"/>
              </a:solidFill>
              <a:latin typeface="Milliard Heavy" panose="02010004040101010103" pitchFamily="50" charset="0"/>
            </a:endParaRPr>
          </a:p>
        </p:txBody>
      </p:sp>
    </p:spTree>
    <p:extLst>
      <p:ext uri="{BB962C8B-B14F-4D97-AF65-F5344CB8AC3E}">
        <p14:creationId xmlns:p14="http://schemas.microsoft.com/office/powerpoint/2010/main" val="4070644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par>
                          <p:cTn id="46" fill="hold">
                            <p:stCondLst>
                              <p:cond delay="5000"/>
                            </p:stCondLst>
                            <p:childTnLst>
                              <p:par>
                                <p:cTn id="47" presetID="53" presetClass="entr" presetSubtype="16"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6500"/>
                            </p:stCondLst>
                            <p:childTnLst>
                              <p:par>
                                <p:cTn id="61" presetID="53" presetClass="entr" presetSubtype="16"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500" fill="hold"/>
                                        <p:tgtEl>
                                          <p:spTgt spid="26"/>
                                        </p:tgtEl>
                                        <p:attrNameLst>
                                          <p:attrName>ppt_w</p:attrName>
                                        </p:attrNameLst>
                                      </p:cBhvr>
                                      <p:tavLst>
                                        <p:tav tm="0">
                                          <p:val>
                                            <p:fltVal val="0"/>
                                          </p:val>
                                        </p:tav>
                                        <p:tav tm="100000">
                                          <p:val>
                                            <p:strVal val="#ppt_w"/>
                                          </p:val>
                                        </p:tav>
                                      </p:tavLst>
                                    </p:anim>
                                    <p:anim calcmode="lin" valueType="num">
                                      <p:cBhvr>
                                        <p:cTn id="64" dur="500" fill="hold"/>
                                        <p:tgtEl>
                                          <p:spTgt spid="26"/>
                                        </p:tgtEl>
                                        <p:attrNameLst>
                                          <p:attrName>ppt_h</p:attrName>
                                        </p:attrNameLst>
                                      </p:cBhvr>
                                      <p:tavLst>
                                        <p:tav tm="0">
                                          <p:val>
                                            <p:fltVal val="0"/>
                                          </p:val>
                                        </p:tav>
                                        <p:tav tm="100000">
                                          <p:val>
                                            <p:strVal val="#ppt_h"/>
                                          </p:val>
                                        </p:tav>
                                      </p:tavLst>
                                    </p:anim>
                                    <p:animEffect transition="in" filter="fade">
                                      <p:cBhvr>
                                        <p:cTn id="65" dur="500"/>
                                        <p:tgtEl>
                                          <p:spTgt spid="26"/>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5" grpId="0"/>
      <p:bldP spid="16" grpId="0"/>
      <p:bldP spid="21" grpId="0"/>
      <p:bldP spid="22" grpId="0"/>
      <p:bldP spid="27" grpId="0"/>
      <p:bldP spid="28"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359</Words>
  <Application>Microsoft Office PowerPoint</Application>
  <PresentationFormat>Widescreen</PresentationFormat>
  <Paragraphs>43</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Franklin Gothic Book</vt:lpstr>
      <vt:lpstr>Calibri Light</vt:lpstr>
      <vt:lpstr>Calibri</vt:lpstr>
      <vt:lpstr>Franklin Gothic Demi</vt:lpstr>
      <vt:lpstr>Arial</vt:lpstr>
      <vt:lpstr>Poppins Latin Black</vt:lpstr>
      <vt:lpstr>Milliard Heavy</vt:lpstr>
      <vt:lpstr>1_Office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somayeh Rousta</dc:creator>
  <cp:lastModifiedBy>somayeh Rousta</cp:lastModifiedBy>
  <cp:revision>19</cp:revision>
  <dcterms:created xsi:type="dcterms:W3CDTF">2022-02-19T20:47:20Z</dcterms:created>
  <dcterms:modified xsi:type="dcterms:W3CDTF">2022-02-20T11:58:22Z</dcterms:modified>
</cp:coreProperties>
</file>